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YGsp/97sMTqu8V1DUPy3sRUc8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6fca356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6fca35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6fca356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6fca356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6fca35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6fca35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6fca356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6fca35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0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1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1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9" name="Google Shape;19;p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8" name="Google Shape;48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4294967295" type="ctrTitle"/>
          </p:nvPr>
        </p:nvSpPr>
        <p:spPr>
          <a:xfrm>
            <a:off x="0" y="168550"/>
            <a:ext cx="8550000" cy="1008000"/>
          </a:xfrm>
          <a:prstGeom prst="rect">
            <a:avLst/>
          </a:prstGeom>
          <a:solidFill>
            <a:srgbClr val="B1151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Roboto Slab"/>
              <a:buNone/>
            </a:pPr>
            <a:r>
              <a:rPr b="0" i="0" lang="es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Universidad Nacional de Quilmes.</a:t>
            </a:r>
            <a:br>
              <a:rPr b="0" i="0" lang="es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0" i="0" lang="es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Trabajo de </a:t>
            </a:r>
            <a:r>
              <a:rPr lang="es" sz="2600"/>
              <a:t>I</a:t>
            </a:r>
            <a:r>
              <a:rPr b="0" i="0" lang="es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nserción </a:t>
            </a:r>
            <a:r>
              <a:rPr lang="es" sz="2600"/>
              <a:t>P</a:t>
            </a:r>
            <a:r>
              <a:rPr b="0" i="0" lang="es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rofesional</a:t>
            </a:r>
            <a:endParaRPr b="0" i="0" sz="26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6000" y="168550"/>
            <a:ext cx="1008000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270275" y="1760375"/>
            <a:ext cx="4422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9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Grupo 3: FeNixCrew</a:t>
            </a:r>
            <a:endParaRPr i="0" sz="19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Integrantes:</a:t>
            </a:r>
            <a:endParaRPr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Char char="-"/>
            </a:pPr>
            <a:r>
              <a:rPr i="0" lang="e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Nicolás Martínez.</a:t>
            </a:r>
            <a:endParaRPr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Char char="-"/>
            </a:pPr>
            <a:r>
              <a:rPr i="0" lang="e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Federico </a:t>
            </a:r>
            <a:r>
              <a:rPr lang="e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Sandoval</a:t>
            </a:r>
            <a:r>
              <a:rPr i="0" lang="e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Instructor:</a:t>
            </a:r>
            <a:endParaRPr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Char char="-"/>
            </a:pPr>
            <a:r>
              <a:rPr i="0" lang="e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Fernando Dodino</a:t>
            </a:r>
            <a:endParaRPr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6050" y="1760375"/>
            <a:ext cx="3671000" cy="256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6fca356d_0_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 Entradita: Trabajo futuro</a:t>
            </a:r>
            <a:endParaRPr/>
          </a:p>
        </p:txBody>
      </p:sp>
      <p:sp>
        <p:nvSpPr>
          <p:cNvPr id="127" name="Google Shape;127;g1066fca356d_0_13"/>
          <p:cNvSpPr txBox="1"/>
          <p:nvPr>
            <p:ph idx="1" type="body"/>
          </p:nvPr>
        </p:nvSpPr>
        <p:spPr>
          <a:xfrm>
            <a:off x="387900" y="1544075"/>
            <a:ext cx="53517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9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42"/>
              <a:buFont typeface="Consolas"/>
              <a:buChar char="-"/>
            </a:pPr>
            <a:r>
              <a:rPr lang="es" sz="1942">
                <a:latin typeface="Consolas"/>
                <a:ea typeface="Consolas"/>
                <a:cs typeface="Consolas"/>
                <a:sym typeface="Consolas"/>
              </a:rPr>
              <a:t>Cancelación de entradas </a:t>
            </a:r>
            <a:r>
              <a:rPr lang="es" sz="1942">
                <a:latin typeface="Consolas"/>
                <a:ea typeface="Consolas"/>
                <a:cs typeface="Consolas"/>
                <a:sym typeface="Consolas"/>
              </a:rPr>
              <a:t>reservadas.</a:t>
            </a:r>
            <a:endParaRPr sz="1942">
              <a:latin typeface="Consolas"/>
              <a:ea typeface="Consolas"/>
              <a:cs typeface="Consolas"/>
              <a:sym typeface="Consolas"/>
            </a:endParaRPr>
          </a:p>
          <a:p>
            <a:pPr indent="-3519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42"/>
              <a:buFont typeface="Consolas"/>
              <a:buChar char="-"/>
            </a:pPr>
            <a:r>
              <a:rPr lang="es" sz="1942">
                <a:latin typeface="Consolas"/>
                <a:ea typeface="Consolas"/>
                <a:cs typeface="Consolas"/>
                <a:sym typeface="Consolas"/>
              </a:rPr>
              <a:t>Postergación de partidos.</a:t>
            </a:r>
            <a:endParaRPr sz="1942">
              <a:latin typeface="Consolas"/>
              <a:ea typeface="Consolas"/>
              <a:cs typeface="Consolas"/>
              <a:sym typeface="Consolas"/>
            </a:endParaRPr>
          </a:p>
          <a:p>
            <a:pPr indent="-3519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42"/>
              <a:buFont typeface="Consolas"/>
              <a:buChar char="-"/>
            </a:pPr>
            <a:r>
              <a:rPr lang="es" sz="1942">
                <a:latin typeface="Consolas"/>
                <a:ea typeface="Consolas"/>
                <a:cs typeface="Consolas"/>
                <a:sym typeface="Consolas"/>
              </a:rPr>
              <a:t>Envío QRs vía correo.</a:t>
            </a:r>
            <a:endParaRPr sz="1942">
              <a:latin typeface="Consolas"/>
              <a:ea typeface="Consolas"/>
              <a:cs typeface="Consolas"/>
              <a:sym typeface="Consolas"/>
            </a:endParaRPr>
          </a:p>
          <a:p>
            <a:pPr indent="-3519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42"/>
              <a:buFont typeface="Consolas"/>
              <a:buChar char="-"/>
            </a:pPr>
            <a:r>
              <a:rPr lang="es" sz="1942">
                <a:latin typeface="Consolas"/>
                <a:ea typeface="Consolas"/>
                <a:cs typeface="Consolas"/>
                <a:sym typeface="Consolas"/>
              </a:rPr>
              <a:t>Edición equipos, partidos y usuarios.</a:t>
            </a:r>
            <a:endParaRPr sz="1942">
              <a:latin typeface="Consolas"/>
              <a:ea typeface="Consolas"/>
              <a:cs typeface="Consolas"/>
              <a:sym typeface="Consolas"/>
            </a:endParaRPr>
          </a:p>
          <a:p>
            <a:pPr indent="-3519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42"/>
              <a:buFont typeface="Consolas"/>
              <a:buChar char="-"/>
            </a:pPr>
            <a:r>
              <a:rPr lang="es" sz="1942">
                <a:latin typeface="Consolas"/>
                <a:ea typeface="Consolas"/>
                <a:cs typeface="Consolas"/>
                <a:sym typeface="Consolas"/>
              </a:rPr>
              <a:t>Paginación desde el backend.</a:t>
            </a:r>
            <a:endParaRPr sz="1942">
              <a:latin typeface="Consolas"/>
              <a:ea typeface="Consolas"/>
              <a:cs typeface="Consolas"/>
              <a:sym typeface="Consolas"/>
            </a:endParaRPr>
          </a:p>
          <a:p>
            <a:pPr indent="-3519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42"/>
              <a:buFont typeface="Consolas"/>
              <a:buChar char="-"/>
            </a:pPr>
            <a:r>
              <a:rPr lang="es" sz="1942">
                <a:latin typeface="Consolas"/>
                <a:ea typeface="Consolas"/>
                <a:cs typeface="Consolas"/>
                <a:sym typeface="Consolas"/>
              </a:rPr>
              <a:t>Deploy.</a:t>
            </a:r>
            <a:endParaRPr sz="1942">
              <a:latin typeface="Consolas"/>
              <a:ea typeface="Consolas"/>
              <a:cs typeface="Consolas"/>
              <a:sym typeface="Consolas"/>
            </a:endParaRPr>
          </a:p>
          <a:p>
            <a:pPr indent="-3519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42"/>
              <a:buFont typeface="Consolas"/>
              <a:buChar char="-"/>
            </a:pPr>
            <a:r>
              <a:rPr lang="es" sz="1942">
                <a:latin typeface="Consolas"/>
                <a:ea typeface="Consolas"/>
                <a:cs typeface="Consolas"/>
                <a:sym typeface="Consolas"/>
              </a:rPr>
              <a:t>Desarrollo mobile.</a:t>
            </a:r>
            <a:endParaRPr sz="1942">
              <a:latin typeface="Consolas"/>
              <a:ea typeface="Consolas"/>
              <a:cs typeface="Consolas"/>
              <a:sym typeface="Consolas"/>
            </a:endParaRPr>
          </a:p>
          <a:p>
            <a:pPr indent="-35194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42"/>
              <a:buFont typeface="Consolas"/>
              <a:buChar char="-"/>
            </a:pPr>
            <a:r>
              <a:rPr lang="es" sz="1942">
                <a:latin typeface="Consolas"/>
                <a:ea typeface="Consolas"/>
                <a:cs typeface="Consolas"/>
                <a:sym typeface="Consolas"/>
              </a:rPr>
              <a:t>Reificar roles.</a:t>
            </a:r>
            <a:endParaRPr sz="1942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8" name="Google Shape;128;g1066fca356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025" y="1626575"/>
            <a:ext cx="3647125" cy="26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3011400" y="2237400"/>
            <a:ext cx="3121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700"/>
              <a:t>¿</a:t>
            </a:r>
            <a:r>
              <a:rPr lang="es" sz="3700"/>
              <a:t>Preguntas</a:t>
            </a:r>
            <a:r>
              <a:rPr lang="es" sz="3600"/>
              <a:t>?</a:t>
            </a:r>
            <a:endParaRPr sz="3600"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000" y="3252575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4825" y="379575"/>
            <a:ext cx="2922900" cy="21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6fca356d_0_22"/>
          <p:cNvSpPr txBox="1"/>
          <p:nvPr>
            <p:ph type="title"/>
          </p:nvPr>
        </p:nvSpPr>
        <p:spPr>
          <a:xfrm>
            <a:off x="3706200" y="449275"/>
            <a:ext cx="1884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  <p:pic>
        <p:nvPicPr>
          <p:cNvPr id="141" name="Google Shape;141;g1066fca356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018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17995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Mi Entradita: Motivación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179950" y="1344800"/>
            <a:ext cx="37992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Contexto: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Pandemia.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Necesidad: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Vuelta a la cancha.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Problema: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Organización de partidos.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Venta de entradas.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950" y="1512663"/>
            <a:ext cx="47625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87900" y="1640775"/>
            <a:ext cx="56028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Dirigida a organizaciones deportivas.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Resuelve: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Administración de partidos y entradas.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Reserva y venta de entradas.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Mi Entradita: El Producto</a:t>
            </a:r>
            <a:endParaRPr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0600" y="1708500"/>
            <a:ext cx="2575500" cy="2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Mi Entradita: Licencia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87900" y="1247299"/>
            <a:ext cx="6398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98495"/>
              <a:buNone/>
            </a:pPr>
            <a:r>
              <a:rPr lang="es" sz="2358">
                <a:latin typeface="Consolas"/>
                <a:ea typeface="Consolas"/>
                <a:cs typeface="Consolas"/>
                <a:sym typeface="Consolas"/>
              </a:rPr>
              <a:t>Posee la licencia MIT de software libre.</a:t>
            </a:r>
            <a:endParaRPr sz="2358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00" y="1823300"/>
            <a:ext cx="4515721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Mi Entradita: Alcance</a:t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400" y="1804525"/>
            <a:ext cx="3921600" cy="22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idx="1" type="body"/>
          </p:nvPr>
        </p:nvSpPr>
        <p:spPr>
          <a:xfrm>
            <a:off x="0" y="1501000"/>
            <a:ext cx="55041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Reservar y comprar entradas.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Ingresar </a:t>
            </a: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a los partidos través de códigos QR y scanners.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Administrar de equipos y partidos.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Tener equipo favorito.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Envío de correos asíncronos.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Ver información de equipos y partidos.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Mi Entradita: Stack Tecnológico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110900" y="1489825"/>
            <a:ext cx="43947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Para el desarrollo de este se utilizó: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-  PostgreSQL.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-  </a:t>
            </a: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Redis.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-  </a:t>
            </a: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Kotlin/Springboot.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8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-  ReactJS/MaterialUI.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100" y="1519563"/>
            <a:ext cx="46108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Mi Entradita:  La Demo</a:t>
            </a:r>
            <a:endParaRPr/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125" y="1338200"/>
            <a:ext cx="492610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6fca356d_0_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 Entradita: Desafíos que se presentaron</a:t>
            </a:r>
            <a:endParaRPr/>
          </a:p>
        </p:txBody>
      </p:sp>
      <p:sp>
        <p:nvSpPr>
          <p:cNvPr id="113" name="Google Shape;113;g1066fca356d_0_3"/>
          <p:cNvSpPr txBox="1"/>
          <p:nvPr>
            <p:ph idx="1" type="body"/>
          </p:nvPr>
        </p:nvSpPr>
        <p:spPr>
          <a:xfrm>
            <a:off x="168850" y="1569775"/>
            <a:ext cx="49191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-"/>
            </a:pPr>
            <a:r>
              <a:rPr lang="es" sz="2000">
                <a:latin typeface="Consolas"/>
                <a:ea typeface="Consolas"/>
                <a:cs typeface="Consolas"/>
                <a:sym typeface="Consolas"/>
              </a:rPr>
              <a:t>Coordinación del equipo.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-"/>
            </a:pPr>
            <a:r>
              <a:rPr lang="es" sz="2000">
                <a:latin typeface="Consolas"/>
                <a:ea typeface="Consolas"/>
                <a:cs typeface="Consolas"/>
                <a:sym typeface="Consolas"/>
              </a:rPr>
              <a:t>División de trabajo.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-"/>
            </a:pPr>
            <a:r>
              <a:rPr lang="es" sz="2000">
                <a:latin typeface="Consolas"/>
                <a:ea typeface="Consolas"/>
                <a:cs typeface="Consolas"/>
                <a:sym typeface="Consolas"/>
              </a:rPr>
              <a:t>Documentación.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-"/>
            </a:pPr>
            <a:r>
              <a:rPr lang="es" sz="2000">
                <a:latin typeface="Consolas"/>
                <a:ea typeface="Consolas"/>
                <a:cs typeface="Consolas"/>
                <a:sym typeface="Consolas"/>
              </a:rPr>
              <a:t>Testing de frontend.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-"/>
            </a:pPr>
            <a:r>
              <a:rPr lang="es" sz="2000">
                <a:latin typeface="Consolas"/>
                <a:ea typeface="Consolas"/>
                <a:cs typeface="Consolas"/>
                <a:sym typeface="Consolas"/>
              </a:rPr>
              <a:t>Diseño de UI.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-"/>
            </a:pPr>
            <a:r>
              <a:rPr lang="es" sz="2000">
                <a:latin typeface="Consolas"/>
                <a:ea typeface="Consolas"/>
                <a:cs typeface="Consolas"/>
                <a:sym typeface="Consolas"/>
              </a:rPr>
              <a:t>Integración de nuevas tecnologías.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4" name="Google Shape;114;g1066fca356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150" y="1684275"/>
            <a:ext cx="3668150" cy="24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6fca356d_0_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 Entradita: Lecciones aprendidas</a:t>
            </a:r>
            <a:endParaRPr/>
          </a:p>
        </p:txBody>
      </p:sp>
      <p:sp>
        <p:nvSpPr>
          <p:cNvPr id="120" name="Google Shape;120;g1066fca356d_0_8"/>
          <p:cNvSpPr txBox="1"/>
          <p:nvPr>
            <p:ph idx="1" type="body"/>
          </p:nvPr>
        </p:nvSpPr>
        <p:spPr>
          <a:xfrm>
            <a:off x="110875" y="1572275"/>
            <a:ext cx="50076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Trabajar con metodologías ágiles.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Documentar el proyecto.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Testing unitario en frontend.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Integración de nuevas tecnologías.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-"/>
            </a:pPr>
            <a:r>
              <a:rPr lang="es" sz="1900">
                <a:latin typeface="Consolas"/>
                <a:ea typeface="Consolas"/>
                <a:cs typeface="Consolas"/>
                <a:sym typeface="Consolas"/>
              </a:rPr>
              <a:t>El debate no es malo, alimenta el conocimiento.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Google Shape;121;g1066fca356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475" y="1877275"/>
            <a:ext cx="3704274" cy="2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nicolas martinez</dc:creator>
</cp:coreProperties>
</file>