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Slab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e5093684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e5093684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5093684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e5093684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e5093684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e5093684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e509368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e509368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5093684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5093684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545c7f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2545c7f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e5093684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e5093684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0" y="168550"/>
            <a:ext cx="8550000" cy="1008000"/>
          </a:xfrm>
          <a:prstGeom prst="rect">
            <a:avLst/>
          </a:prstGeom>
          <a:solidFill>
            <a:srgbClr val="B11515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00"/>
              <a:t>Universidad Nacional de Quilmes.</a:t>
            </a:r>
            <a:br>
              <a:rPr lang="es" sz="2600"/>
            </a:br>
            <a:r>
              <a:rPr lang="es" sz="2600"/>
              <a:t>Trabajo de inserción profesional</a:t>
            </a:r>
            <a:endParaRPr sz="260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6000" y="168550"/>
            <a:ext cx="1008000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49400" y="1455675"/>
            <a:ext cx="4422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Grupo 3: FeNixCrew</a:t>
            </a:r>
            <a:endParaRPr sz="1800" u="sng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Integrantes: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-"/>
            </a:pPr>
            <a:r>
              <a:rPr lang="e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Nicolás Martínez.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-"/>
            </a:pPr>
            <a:r>
              <a:rPr lang="e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Sandoval Federico.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Instructor:</a:t>
            </a:r>
            <a:endParaRPr sz="1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-"/>
            </a:pPr>
            <a:r>
              <a:rPr lang="e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Fernando Dodino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050" y="1760375"/>
            <a:ext cx="3671000" cy="256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7995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 Entradita: Motivación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179950" y="1206150"/>
            <a:ext cx="3799200" cy="3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Contexto: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Pandemia.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Necesidad: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Vuelta a la cancha.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Problema: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Organización.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No saber si podrás entrar al partido.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100" y="1263113"/>
            <a:ext cx="47625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56028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Dirigida a organizaciones de deportes en equipo.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Resuelve: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Administración de partidos y entradas.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Asegurarle al espectador si podrá o no entrar a un partido.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 Entradita: El Producto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600" y="1557563"/>
            <a:ext cx="2575500" cy="2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 Entradita: Licencia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87900" y="1247299"/>
            <a:ext cx="6398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Posee la licencia MIT de software libre.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950" y="1926475"/>
            <a:ext cx="4428098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0" y="1237575"/>
            <a:ext cx="5504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Entrar a partidos través de códigos QR y scanners.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Reservar una entrada por partido para cada usuario.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Ver información del partido.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Estadísticas de cada equipo.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Marcar a un equipo como favorito para seguir sus partidos.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-"/>
            </a:pPr>
            <a:r>
              <a:rPr lang="es" sz="2100" dirty="0">
                <a:latin typeface="Consolas"/>
                <a:ea typeface="Consolas"/>
                <a:cs typeface="Consolas"/>
                <a:sym typeface="Consolas"/>
              </a:rPr>
              <a:t>Administrar los equipos y partidos.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 Entradita: Alcance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49" y="1555412"/>
            <a:ext cx="3708950" cy="2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Mi Entradita: Stack Tecnológico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Para el desarrollo de este proyecto utilizaremos:</a:t>
            </a:r>
            <a:endParaRPr dirty="0"/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s" dirty="0"/>
              <a:t>-  PostgreSQL.</a:t>
            </a:r>
            <a:endParaRPr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s" dirty="0"/>
              <a:t>-  Kotlin/Springboot.</a:t>
            </a:r>
            <a:endParaRPr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s"/>
              <a:t>-  ReactJS</a:t>
            </a:r>
            <a:r>
              <a:rPr lang="es" dirty="0"/>
              <a:t>/MaterialUI.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35600"/>
            <a:ext cx="4446724" cy="2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 Entradita:  La Demo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125" y="1338200"/>
            <a:ext cx="492610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30650" y="2237400"/>
            <a:ext cx="2688600" cy="6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Preguntas</a:t>
            </a:r>
            <a:r>
              <a:rPr lang="es" sz="3600"/>
              <a:t>?</a:t>
            </a:r>
            <a:endParaRPr sz="36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00" y="3252575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825" y="379575"/>
            <a:ext cx="2922900" cy="21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181</Words>
  <Application>Microsoft Office PowerPoint</Application>
  <PresentationFormat>Presentación en pantalla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Roboto Slab</vt:lpstr>
      <vt:lpstr>Roboto</vt:lpstr>
      <vt:lpstr>Consolas</vt:lpstr>
      <vt:lpstr>Marina</vt:lpstr>
      <vt:lpstr>Universidad Nacional de Quilmes. Trabajo de inserción profesional</vt:lpstr>
      <vt:lpstr>Mi Entradita: Motivación</vt:lpstr>
      <vt:lpstr>Mi Entradita: El Producto</vt:lpstr>
      <vt:lpstr>Mi Entradita: Licencia</vt:lpstr>
      <vt:lpstr>Mi Entradita: Alcance</vt:lpstr>
      <vt:lpstr>Mi Entradita: Stack Tecnológico</vt:lpstr>
      <vt:lpstr>Mi Entradita:  La Demo</vt:lpstr>
      <vt:lpstr>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de Quilmes. Trabajo de inserción profesional</dc:title>
  <dc:creator>nicolas martinez</dc:creator>
  <cp:lastModifiedBy>nicolas martinez</cp:lastModifiedBy>
  <cp:revision>4</cp:revision>
  <dcterms:modified xsi:type="dcterms:W3CDTF">2021-09-24T19:06:58Z</dcterms:modified>
</cp:coreProperties>
</file>