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>
                <a:extLst>
                  <a:ext uri="{FF2B5EF4-FFF2-40B4-BE49-F238E27FC236}">
                    <a16:creationId xmlns:a16="http://schemas.microsoft.com/office/drawing/2014/main" id="{ECA25513-9E66-8ED1-540F-BF822DD99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5456781"/>
                  </p:ext>
                </p:extLst>
              </p:nvPr>
            </p:nvGraphicFramePr>
            <p:xfrm>
              <a:off x="157975" y="128239"/>
              <a:ext cx="11876049" cy="660152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Suplemento 4">
                <a:extLst>
                  <a:ext uri="{FF2B5EF4-FFF2-40B4-BE49-F238E27FC236}">
                    <a16:creationId xmlns:a16="http://schemas.microsoft.com/office/drawing/2014/main" id="{ECA25513-9E66-8ED1-540F-BF822DD996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975" y="128239"/>
                <a:ext cx="11876049" cy="66015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>
                <a:extLst>
                  <a:ext uri="{FF2B5EF4-FFF2-40B4-BE49-F238E27FC236}">
                    <a16:creationId xmlns:a16="http://schemas.microsoft.com/office/drawing/2014/main" id="{563FC77C-5528-2115-FBC8-3574D5ACE4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73588"/>
                  </p:ext>
                </p:extLst>
              </p:nvPr>
            </p:nvGraphicFramePr>
            <p:xfrm>
              <a:off x="140825" y="124428"/>
              <a:ext cx="11910350" cy="66091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Suplemento 4">
                <a:extLst>
                  <a:ext uri="{FF2B5EF4-FFF2-40B4-BE49-F238E27FC236}">
                    <a16:creationId xmlns:a16="http://schemas.microsoft.com/office/drawing/2014/main" id="{563FC77C-5528-2115-FBC8-3574D5ACE4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825" y="124428"/>
                <a:ext cx="11910350" cy="66091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09B4E31C-131A-49AA-FED8-A33CBEC552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6298985"/>
                  </p:ext>
                </p:extLst>
              </p:nvPr>
            </p:nvGraphicFramePr>
            <p:xfrm>
              <a:off x="100313" y="118640"/>
              <a:ext cx="11991373" cy="662071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09B4E31C-131A-49AA-FED8-A33CBEC552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313" y="118640"/>
                <a:ext cx="11991373" cy="66207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8189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01E2434-C384-441D-879B-5420D6B0D729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8A1207B3-0658-4671-8EB8-1E56CC01EFB6&quot;"/>
    <we:property name="embedUrl" value="&quot;/reportEmbed?reportId=87861935-bbb5-46fc-b7f1-bf2cb30bdaaa&amp;config=eyJjbHVzdGVyVXJsIjoiaHR0cHM6Ly9XQUJJLUJSQVpJTC1TT1VUSC1yZWRpcmVjdC5hbmFseXNpcy53aW5kb3dzLm5ldCIsImVtYmVkRmVhdHVyZXMiOnsidXNhZ2VNZXRyaWNzVk5leHQiOnRydWV9fQ%3D%3D&amp;disableSensitivityBanner=true&quot;"/>
    <we:property name="bookmark" value="&quot;H4sIAAAAAAAAA+VX227bMAz9lULPweBbfOlb6rbA0PWCZuvLEAS0RScqFMmQ5a5ZkX8fZadb7+uAFm26vFiiGPKQ50i2rhgXTS1heQQLZNvss+KiBK7Nls8GTPXGnePjg8PR6cH0aHS4R2ZdW6FVw7avmAUzQ3smmhakC0HG75MBAylPYOZmFcgGB6xG02gFUvzE3pmWrGlxNWB4WUttwIUcW7Dowl6QO80pt/8ppIxQWnGBYyxtb638quJZkWJY+GHkDWMeB+TW9A4dsgddXOgufa6VBaEojbNhEgx5FiYYpQGvMBlGntfFENKuXYrl3mVtqDqqeVm7roz4BagSOetKMNj0iK/YaDYzOAO7nu7dWsy1bBcP2Me6NSWeYtUtKSvsknLsg9XTSihKJFzPVtSvE6Opm93y1hgk9tb9Vq2b47npXP/IDVI3uTMMfoPOyTTThjiW93C/KLRct8qa5XRfmwVYUhS7D2tClkaomVxr4g89X3u0pWwbIgB5Dy2fg7FOf8U5Ee1ooQDacDQ7y46ZXWGuJRIM7lTx9qysJtdCJufzG1Jdk9LX8OosTFbOqfDKCHhUQOqVXhbHfuoHmyB5GlbCflzJ1wI3ROaPMfGuZO57WVkNgyStoiQJ42SIMX5MmT8K+t9w7YrFNKfzS3Ewd0GN1EOSfoOddkhv7/m0eqNXi393z710h19jBz2D11cnqd+SkBVVGURB7PMkAS8p4jTZhC353I+tv0sPDH//x/vjXzHOlPIgTCOM6GRNk3RYZGWQbgKJ35SwzdZYS/7fEPlUyWsyyzAKq6xMIcwyzIIkCmOX4cnimznQ81b13e+mhS2QroduoFvb1FDiCSjselP3AAX2F7DLGhR3be/Gxj2/CFJSn/gMZOtydpdJ1iUhLKKQ+Nw/9IfP6hffzRdA7w4AAA==&quot;"/>
    <we:property name="datasetId" value="&quot;6ac08a5c-bf59-46fb-8602-6b293b0a728c&quot;"/>
    <we:property name="pageName" value="&quot;f1ffd9b8e3b134056d62&quot;"/>
    <we:property name="reportUrl" value="&quot;/links/rP_ETwRLH6?ctid=8621a561-35c4-48d4-968b-3aa9bbb30bc7&amp;bookmarkGuid=872de518-3034-4793-8fc6-a3209787e3f8&quot;"/>
    <we:property name="reportName" value="&quot;Dashboard - Bootcamp DIO&quot;"/>
    <we:property name="reportState" value="&quot;CONNECTED&quot;"/>
    <we:property name="pageDisplayName" value="&quot;Página 1&quot;"/>
    <we:property name="backgroundColor" value="&quot;#404040&quot;"/>
    <we:property name="initialStateBookmark" value="&quot;H4sIAAAAAAAAA+VX227bMAz9lULPweBbfOlb6rbA0PWCZuvLEAS0RScqFMmQ5a5ZkX8fZadb7+uAFm26vFiiGPKQ50i2rhgXTS1heQQLZNvss+KiBK7Nls8GTPXGnePjg8PR6cH0aHS4R2ZdW6FVw7avmAUzQ3smmhakC0HG75MBAylPYOZmFcgGB6xG02gFUvzE3pmWrGlxNWB4WUttwIUcW7Dowl6QO80pt/8ppIxQWnGBYyxtb638quJZkWJY+GHkDWMeB+TW9A4dsgddXOgufa6VBaEojbNhEgx5FiYYpQGvMBlGntfFENKuXYrl3mVtqDqqeVm7roz4BagSOetKMNj0iK/YaDYzOAO7nu7dWsy1bBcP2Me6NSWeYtUtKSvsknLsg9XTSihKJFzPVtSvE6Opm93y1hgk9tb9Vq2b47npXP/IDVI3uTMMfoPOyTTThjiW93C/KLRct8qa5XRfmwVYUhS7D2tClkaomVxr4g89X3u0pWwbIgB5Dy2fg7FOf8U5Ee1ooQDacDQ7y46ZXWGuJRIM7lTx9qysJtdCJufzG1Jdk9LX8OosTFbOqfDKCHhUQOqVXhbHfuoHmyB5GlbCflzJ1wI3ROaPMfGuZO57WVkNgyStoiQJ42SIMX5MmT8K+t9w7YrFNKfzS3Ewd0GN1EOSfoOddkhv7/m0eqNXi393z710h19jBz2D11cnqd+SkBVVGURB7PMkAS8p4jTZhC353I+tv0sPDH//x/vjXzHOlPIgTCOM6GRNk3RYZGWQbgKJ35SwzdZYS/7fEPlUyWsyyzAKq6xMIcwyzIIkCmOX4cnimznQ81b13e+mhS2QroduoFvb1FDiCSjselP3AAX2F7DLGhR3be/Gxj2/CFJSn/gMZOtydpdJ1iUhLKKQ+Nw/9IfP6hffzRdA7w4AAA==&quot;"/>
    <we:property name="isFiltersActionButtonVisible" value="false"/>
    <we:property name="isVisualContainerHeaderHidden" value="false"/>
    <we:property name="reportEmbeddedTime" value="&quot;2024-10-01T17:18:43.178Z&quot;"/>
    <we:property name="creatorTenantId" value="&quot;8621a561-35c4-48d4-968b-3aa9bbb30bc7&quot;"/>
    <we:property name="creatorUserId" value="&quot;1003200365D92A58&quot;"/>
    <we:property name="creatorSessionId" value="&quot;e9dfe4c1-80ed-4dc0-bbb6-68089756bfca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D1E69B1-E987-4FE4-A68E-D73245C0592A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8A1207B3-0658-4671-8EB8-1E56CC01EFB6&quot;"/>
    <we:property name="embedUrl" value="&quot;/reportEmbed?reportId=87861935-bbb5-46fc-b7f1-bf2cb30bdaaa&amp;config=eyJjbHVzdGVyVXJsIjoiaHR0cHM6Ly9XQUJJLUJSQVpJTC1TT1VUSC1yZWRpcmVjdC5hbmFseXNpcy53aW5kb3dzLm5ldCIsImVtYmVkRmVhdHVyZXMiOnsidXNhZ2VNZXRyaWNzVk5leHQiOnRydWV9fQ%3D%3D&amp;disableSensitivityBanner=true&quot;"/>
    <we:property name="bookmark" value="&quot;H4sIAAAAAAAAA91XQW/bOgz+K4UuuwSFHWd2sluadcBD1y1Yhl2GoJAl2tGgSH6S3C0r8t9HSfHWBEnT9XV73U61KJb8+JEUmRvChW0kXb2hSyAvyD+KC0a5Nicp6REVhWdv315cjt9dXL0ZX56jWDdOaGXJixviqKnBfRC2pdKbQOHHeY9QKae09qeKSgs90oCxWlEpvkJUxitnWlj3CHxppDbUm5w56sCbvUZ1PKPv9DRDj5Q5cQ0zYC5KcxhCBfmIDssy5QOePe8XqGajQkC2V8WbDu4nWjkqFLoJullO0zwp8gQGeZ+xUZEEGJWQbqNSrs6/NAajw5hXjWdlzK+pYsBJCMGAjYhvyLiuDdTUbY7nW5cTLdvlHvlMt4bBO6jClXLCrdDHK+r0VSUUOhKeszXyNTUa2QzXJzMqIUpftWpDTuKPC/15YgDZ5F7QOw7653C9FMurCfpWnJpdUGOlyV0QJiiqtcEyk/8RxRF2LjHHi6tKmyV1WNJPA9QM6iUotwfMHCVWqFpuOuRHsb6PGJlsLZYj8AhosqDG+W4sP2HZ+yJdd42C/j7daoVNcKtQvY+e6F+etfnaq3AYFMNRzpIR5FXSB+gPh0d79LelFT95y/al9R699/seDP9enEyRD9h5NNIH1CNF3b1FqA0HcxbL7aUw3avd7+2E8DTiXs8fv23uXS2xtof588GgGCVlVZZZUQ6TPqXe3p302wXFv1vUxz5hRVIVBc+yKkkL4DzNHj7L/taxcBL2nQcUvZVYRGaLdrIEXIL8B8cnK9DaRHcC4r3m4RoC6zfktcBMRNsfqGy92Wdn1Ar2DBGtQ1EcbKJ0t4keO0MH2yFAtX/ODOlSPI87JlW22zBjEEbL8NUFhnFLuAYZb/9twazQbdC4HcGph4y6wiJkSRvrC8evsijiEABewOrX8BTcToVSnU/P3BbSHWJObzFxAPO2PVQyWjuPq4umy7tqpewRthCSG1Ahvl2Vj3tru5+kg9cd+ve6xua6Bf/eNrIDNuabhqmynFe0YAUfZbxkCZQj9ncu8U9gqzn6TjYC/pDd4BD///teEMb5vjGjW2cbymBKFewZN+Gx4z5Pd46c8MucBCeYOVHKYzPq+z9s4H0DcplYmjwQAAA=&quot;"/>
    <we:property name="datasetId" value="&quot;6ac08a5c-bf59-46fb-8602-6b293b0a728c&quot;"/>
    <we:property name="pageName" value="&quot;6e8efe69a8bb1d4d3527&quot;"/>
    <we:property name="reportUrl" value="&quot;/links/rP_ETwRLH6?ctid=8621a561-35c4-48d4-968b-3aa9bbb30bc7&amp;bookmarkGuid=284ea108-1c28-4ee2-b825-1c0be6124e8a&quot;"/>
    <we:property name="reportName" value="&quot;Dashboard - Bootcamp DIO&quot;"/>
    <we:property name="reportState" value="&quot;CONNECTED&quot;"/>
    <we:property name="pageDisplayName" value="&quot;Página 2&quot;"/>
    <we:property name="backgroundColor" value="&quot;#404040&quot;"/>
    <we:property name="initialStateBookmark" value="&quot;H4sIAAAAAAAAA91XQW/bOgz+K4UuuwSFHWd2sluadcBD1y1Yhl2GoJAl2tGgSH6S3C0r8t9HSfHWBEnT9XV73U61KJb8+JEUmRvChW0kXb2hSyAvyD+KC0a5Nicp6REVhWdv315cjt9dXL0ZX56jWDdOaGXJixviqKnBfRC2pdKbQOHHeY9QKae09qeKSgs90oCxWlEpvkJUxitnWlj3CHxppDbUm5w56sCbvUZ1PKPv9DRDj5Q5cQ0zYC5KcxhCBfmIDssy5QOePe8XqGajQkC2V8WbDu4nWjkqFLoJullO0zwp8gQGeZ+xUZEEGJWQbqNSrs6/NAajw5hXjWdlzK+pYsBJCMGAjYhvyLiuDdTUbY7nW5cTLdvlHvlMt4bBO6jClXLCrdDHK+r0VSUUOhKeszXyNTUa2QzXJzMqIUpftWpDTuKPC/15YgDZ5F7QOw7653C9FMurCfpWnJpdUGOlyV0QJiiqtcEyk/8RxRF2LjHHi6tKmyV1WNJPA9QM6iUotwfMHCVWqFpuOuRHsb6PGJlsLZYj8AhosqDG+W4sP2HZ+yJdd42C/j7daoVNcKtQvY+e6F+etfnaq3AYFMNRzpIR5FXSB+gPh0d79LelFT95y/al9R699/seDP9enEyRD9h5NNIH1CNF3b1FqA0HcxbL7aUw3avd7+2E8DTiXs8fv23uXS2xtof588GgGCVlVZZZUQ6TPqXe3p302wXFv1vUxz5hRVIVBc+yKkkL4DzNHj7L/taxcBL2nQcUvZVYRGaLdrIEXIL8B8cnK9DaRHcC4r3m4RoC6zfktcBMRNsfqGy92Wdn1Ar2DBGtQ1EcbKJ0t4keO0MH2yFAtX/ODOlSPI87JlW22zBjEEbL8NUFhnFLuAYZb/9twazQbdC4HcGph4y6wiJkSRvrC8evsijiEABewOrX8BTcToVSnU/P3BbSHWJObzFxAPO2PVQyWjuPq4umy7tqpewRthCSG1Ahvl2Vj3tru5+kg9cd+ve6xua6Bf/eNrIDNuabhqmynFe0YAUfZbxkCZQj9ncu8U9gqzn6TjYC/pDd4BD///teEMb5vjGjW2cbymBKFewZN+Gx4z5Pd46c8MucBCeYOVHKYzPq+z9s4H0DcplYmjwQAAA=&quot;"/>
    <we:property name="isFiltersActionButtonVisible" value="false"/>
    <we:property name="isVisualContainerHeaderHidden" value="false"/>
    <we:property name="reportEmbeddedTime" value="&quot;2024-10-01T17:20:48.751Z&quot;"/>
    <we:property name="creatorTenantId" value="&quot;8621a561-35c4-48d4-968b-3aa9bbb30bc7&quot;"/>
    <we:property name="creatorUserId" value="&quot;1003200365D92A58&quot;"/>
    <we:property name="creatorSessionId" value="&quot;6895bbaa-ef8a-4a6f-838d-abd946f6c0df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06FB78C-D462-4728-875C-B05D4518E070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8A1207B3-0658-4671-8EB8-1E56CC01EFB6&quot;"/>
    <we:property name="embedUrl" value="&quot;/reportEmbed?reportId=87861935-bbb5-46fc-b7f1-bf2cb30bdaaa&amp;config=eyJjbHVzdGVyVXJsIjoiaHR0cHM6Ly9XQUJJLUJSQVpJTC1TT1VUSC1yZWRpcmVjdC5hbmFseXNpcy53aW5kb3dzLm5ldCIsImVtYmVkRmVhdHVyZXMiOnsidXNhZ2VNZXRyaWNzVk5leHQiOnRydWV9fQ%3D%3D&amp;disableSensitivityBanner=true&quot;"/>
    <we:property name="bookmark" value="&quot;H4sIAAAAAAAAA+1WXW/bIBT9KxHP0WQnduzkLc1Saer6oXrryxRV1+bapSJgYdw1q/Lfd8HusmbVuod1zcMkS8Dhcu/hcLB4YFw0tYTNGayRzdgHxUUBXJtByIZMdeDR+fnJ6fzy5PpsfrokWNdWaNWw2QOzYCq0V6JpQboUBH5ZDRlIeQGVG5UgGxyyGk2jFUjxDbtgmrKmxe2Q4X0ttQGXMrNg0aW9o3AaU+3w3ZgqQmHFHWZY2A7lGMA0zIMxYhyM0igJ0fFtugDP7NkQl9qXX2hlQSgq47BxmhRlXI4g4ilPJkUxCROHN0JVsie8W/tpUztVmhugltTIb6msy7Pd0nbGUTQK0hTycRDjJCxd49aWQtq+XL5Z3teGlCL9ulwL2nelDUkvmVfEYNMJ8MAWWrZr31s+wTPdmgIvsfRTygq7oUzHYPV1KRSoQjiVHaULo0l/P51htUZlPXyjvy4MUmXOZsF2+IPMnN/RakL3mcyrymAFth8uX48mdUvRsTxuVX/qwa+kV4T89pBqgYsbMPbpOdHAcDRHG38G74V5NNZouMf+7be8XT3anyJufzJ475luD69kkpW3dB7zkn4KeRyG0XQSRUkS54dj6YVulSUZDtzSgwwkNi9b+qBIf1bCNoNMS/4X7uIa6v1r+I+NvbNKZ2xIMU+nwAOkb8ynJHb539hv9a8+PH+ECaSTfJKG8ZSeBjzm0zA4OH9cH2uzBkuPtmec8qLo0Bsok6JA0wftPWq8FjuErZEefa6jW9vUUOAFKPQS1B07gT6O9g6KOyK+b1z7UZByHY8rkK2j4J+IzBchaiKX+KcLunPafgfJg8GsxQoAAA==&quot;"/>
    <we:property name="datasetId" value="&quot;6ac08a5c-bf59-46fb-8602-6b293b0a728c&quot;"/>
    <we:property name="pageName" value="&quot;de0a91b03ee5028471e1&quot;"/>
    <we:property name="reportUrl" value="&quot;/links/rP_ETwRLH6?ctid=8621a561-35c4-48d4-968b-3aa9bbb30bc7&amp;bookmarkGuid=b6018a1d-07be-4b1f-acb7-20610c027b43&quot;"/>
    <we:property name="reportName" value="&quot;Dashboard - Bootcamp DIO&quot;"/>
    <we:property name="reportState" value="&quot;CONNECTED&quot;"/>
    <we:property name="pageDisplayName" value="&quot;Página 3&quot;"/>
    <we:property name="backgroundColor" value="&quot;#404040&quot;"/>
    <we:property name="initialStateBookmark" value="&quot;H4sIAAAAAAAAA+1WXW/bIBT9KxHP0WQnduzkLc1Saer6oXrryxRV1+bapSJgYdw1q/Lfd8HusmbVuod1zcMkS8Dhcu/hcLB4YFw0tYTNGayRzdgHxUUBXJtByIZMdeDR+fnJ6fzy5PpsfrokWNdWaNWw2QOzYCq0V6JpQboUBH5ZDRlIeQGVG5UgGxyyGk2jFUjxDbtgmrKmxe2Q4X0ttQGXMrNg0aW9o3AaU+3w3ZgqQmHFHWZY2A7lGMA0zIMxYhyM0igJ0fFtugDP7NkQl9qXX2hlQSgq47BxmhRlXI4g4ilPJkUxCROHN0JVsie8W/tpUztVmhugltTIb6msy7Pd0nbGUTQK0hTycRDjJCxd49aWQtq+XL5Z3teGlCL9ulwL2nelDUkvmVfEYNMJ8MAWWrZr31s+wTPdmgIvsfRTygq7oUzHYPV1KRSoQjiVHaULo0l/P51htUZlPXyjvy4MUmXOZsF2+IPMnN/RakL3mcyrymAFth8uX48mdUvRsTxuVX/qwa+kV4T89pBqgYsbMPbpOdHAcDRHG38G74V5NNZouMf+7be8XT3anyJufzJ475luD69kkpW3dB7zkn4KeRyG0XQSRUkS54dj6YVulSUZDtzSgwwkNi9b+qBIf1bCNoNMS/4X7uIa6v1r+I+NvbNKZ2xIMU+nwAOkb8ynJHb539hv9a8+PH+ECaSTfJKG8ZSeBjzm0zA4OH9cH2uzBkuPtmec8qLo0Bsok6JA0wftPWq8FjuErZEefa6jW9vUUOAFKPQS1B07gT6O9g6KOyK+b1z7UZByHY8rkK2j4J+IzBchaiKX+KcLunPafgfJg8GsxQoAAA==&quot;"/>
    <we:property name="isFiltersActionButtonVisible" value="false"/>
    <we:property name="isVisualContainerHeaderHidden" value="false"/>
    <we:property name="reportEmbeddedTime" value="&quot;2024-10-01T17:21:42.583Z&quot;"/>
    <we:property name="creatorTenantId" value="&quot;8621a561-35c4-48d4-968b-3aa9bbb30bc7&quot;"/>
    <we:property name="creatorUserId" value="&quot;1003200365D92A58&quot;"/>
    <we:property name="creatorSessionId" value="&quot;dd6aa287-0fc4-4ac1-998d-eede3ff0b5c3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Felipe Amorim de Azevedo e Silva (ADM Dist - Suporte)</cp:lastModifiedBy>
  <cp:revision>3</cp:revision>
  <dcterms:created xsi:type="dcterms:W3CDTF">2018-06-07T21:39:02Z</dcterms:created>
  <dcterms:modified xsi:type="dcterms:W3CDTF">2024-10-01T17:22:49Z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