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handoutMasterIdLst>
    <p:handoutMasterId r:id="rId28"/>
  </p:handoutMasterIdLst>
  <p:sldIdLst>
    <p:sldId id="275" r:id="rId2"/>
    <p:sldId id="500" r:id="rId3"/>
    <p:sldId id="597" r:id="rId4"/>
    <p:sldId id="455" r:id="rId5"/>
    <p:sldId id="624" r:id="rId6"/>
    <p:sldId id="613" r:id="rId7"/>
    <p:sldId id="617" r:id="rId8"/>
    <p:sldId id="628" r:id="rId9"/>
    <p:sldId id="629" r:id="rId10"/>
    <p:sldId id="625" r:id="rId11"/>
    <p:sldId id="626" r:id="rId12"/>
    <p:sldId id="627" r:id="rId13"/>
    <p:sldId id="614" r:id="rId14"/>
    <p:sldId id="622" r:id="rId15"/>
    <p:sldId id="621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565" r:id="rId25"/>
    <p:sldId id="611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6F7"/>
    <a:srgbClr val="085091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534" autoAdjust="0"/>
  </p:normalViewPr>
  <p:slideViewPr>
    <p:cSldViewPr snapToGrid="0" snapToObjects="1">
      <p:cViewPr varScale="1">
        <p:scale>
          <a:sx n="82" d="100"/>
          <a:sy n="82" d="100"/>
        </p:scale>
        <p:origin x="139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2CFE4B-EB8C-4CC6-A5F1-AE577B3F8420}" type="datetimeFigureOut">
              <a:rPr lang="pt-BR"/>
              <a:pPr>
                <a:defRPr/>
              </a:pPr>
              <a:t>09/05/2017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BA1B73-515C-4A1D-BB1C-10A99622C6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8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8D30D7-8F9E-4704-B419-2CFE9661FC2A}" type="datetimeFigureOut">
              <a:rPr lang="pt-BR"/>
              <a:pPr>
                <a:defRPr/>
              </a:pPr>
              <a:t>09/05/2017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E395B5-A307-4D7D-8AD3-8756232372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98C05-6C03-471A-88D5-7FDCFDCAEC07}" type="slidenum">
              <a:rPr 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A66E-9420-45C5-B054-7F65E23EA7F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928662" y="642918"/>
            <a:ext cx="7215238" cy="785812"/>
          </a:xfrm>
          <a:prstGeom prst="rect">
            <a:avLst/>
          </a:prstGeom>
        </p:spPr>
        <p:txBody>
          <a:bodyPr/>
          <a:lstStyle>
            <a:lvl1pPr marL="274320" marR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ndara" pitchFamily="34" charset="0"/>
              </a:defRPr>
            </a:lvl1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>
          <a:xfrm>
            <a:off x="928662" y="1643063"/>
            <a:ext cx="7286651" cy="1785937"/>
          </a:xfrm>
          <a:prstGeom prst="rect">
            <a:avLst/>
          </a:prstGeom>
        </p:spPr>
        <p:txBody>
          <a:bodyPr/>
          <a:lstStyle>
            <a:lvl1pPr algn="just">
              <a:buNone/>
              <a:defRPr sz="3000">
                <a:latin typeface="Candar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12"/>
          <p:cNvSpPr>
            <a:spLocks noGrp="1"/>
          </p:cNvSpPr>
          <p:nvPr>
            <p:ph type="dt" sz="half" idx="15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F49A96D-0EB4-4A9C-A1A3-1D460618F022}" type="datetimeFigureOut">
              <a:rPr lang="pt-BR"/>
              <a:pPr>
                <a:defRPr/>
              </a:pPr>
              <a:t>09/05/2017</a:t>
            </a:fld>
            <a:endParaRPr lang="pt-BR" dirty="0"/>
          </a:p>
        </p:txBody>
      </p:sp>
      <p:sp>
        <p:nvSpPr>
          <p:cNvPr id="5" name="Espaço Reservado para Número de Slide 13"/>
          <p:cNvSpPr>
            <a:spLocks noGrp="1"/>
          </p:cNvSpPr>
          <p:nvPr>
            <p:ph type="sldNum" sz="quarter" idx="16"/>
          </p:nvPr>
        </p:nvSpPr>
        <p:spPr>
          <a:xfrm>
            <a:off x="7924800" y="6492875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4F78A3-8EC3-478C-86BF-7DE10D7ADA6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Espaço Reservado para Rodapé 14"/>
          <p:cNvSpPr>
            <a:spLocks noGrp="1"/>
          </p:cNvSpPr>
          <p:nvPr>
            <p:ph type="ftr" sz="quarter" idx="17"/>
          </p:nvPr>
        </p:nvSpPr>
        <p:spPr>
          <a:xfrm>
            <a:off x="6478588" y="6605588"/>
            <a:ext cx="2814637" cy="3571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Sistemas Operacionais de Tempo Real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3475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5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 userDrawn="1"/>
        </p:nvSpPr>
        <p:spPr bwMode="auto">
          <a:xfrm rot="10800000">
            <a:off x="-36513" y="5996254"/>
            <a:ext cx="9215438" cy="9588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  <p:sp>
        <p:nvSpPr>
          <p:cNvPr id="8" name="Shape 7"/>
          <p:cNvSpPr>
            <a:spLocks/>
          </p:cNvSpPr>
          <p:nvPr userDrawn="1"/>
        </p:nvSpPr>
        <p:spPr bwMode="auto">
          <a:xfrm rot="10800000">
            <a:off x="-23813" y="6377254"/>
            <a:ext cx="4789488" cy="5873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2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  <a:cs typeface="+mn-cs"/>
            </a:endParaRPr>
          </a:p>
        </p:txBody>
      </p:sp>
      <p:grpSp>
        <p:nvGrpSpPr>
          <p:cNvPr id="1028" name="Group 9"/>
          <p:cNvGrpSpPr>
            <a:grpSpLocks/>
          </p:cNvGrpSpPr>
          <p:nvPr userDrawn="1"/>
        </p:nvGrpSpPr>
        <p:grpSpPr bwMode="auto">
          <a:xfrm rot="10800000">
            <a:off x="-95250" y="6142304"/>
            <a:ext cx="9401175" cy="633413"/>
            <a:chOff x="-138821" y="174139"/>
            <a:chExt cx="9340009" cy="687527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348" y="174139"/>
              <a:ext cx="9220536" cy="64922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64000">
                    <a:schemeClr val="accent1">
                      <a:lumMod val="60000"/>
                      <a:lumOff val="4000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  <a:gs pos="16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+mn-lt"/>
                <a:cs typeface="+mn-cs"/>
              </a:endParaRPr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38821" y="331310"/>
              <a:ext cx="9309926" cy="53035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8400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9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+mn-lt"/>
                <a:cs typeface="+mn-cs"/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0"/>
            <a:ext cx="9144000" cy="631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lang="pt-BR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Logo Mau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1030288"/>
            <a:ext cx="20351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5819354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/>
              </a:defRPr>
            </a:lvl9pPr>
          </a:lstStyle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Profº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</a:rPr>
              <a:t>. Tiago Sanches da Silva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372792" y="2612097"/>
            <a:ext cx="2398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ndara" pitchFamily="34" charset="0"/>
              </a:rPr>
              <a:t>Linguagens I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88174" y="3777148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Interface</a:t>
            </a:r>
            <a:endParaRPr lang="pt-BR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Interfaces x Classes Abstratas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0637" y="1334493"/>
            <a:ext cx="8094488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Classes abstratas </a:t>
            </a:r>
            <a:r>
              <a:rPr lang="pt-BR" sz="2000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podem conter métodos não abstratos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, isto é, que contêm implementação e que podem ser herdados e utilizados por instancias das subclasses.</a:t>
            </a: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Interfaces não podem conter nenhum método com implementação, </a:t>
            </a:r>
            <a:r>
              <a:rPr lang="pt-BR" sz="2000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TODOS OS MÉTODOS SÃO IMPLICITAMENTE abstract E </a:t>
            </a:r>
            <a:r>
              <a:rPr lang="pt-BR" sz="2000" dirty="0" err="1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public</a:t>
            </a:r>
            <a:r>
              <a:rPr lang="pt-BR" sz="2000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e não possuem corpo.</a:t>
            </a:r>
          </a:p>
          <a:p>
            <a:pPr marL="914400" marR="45720" lvl="1" indent="-4572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Os modificadores </a:t>
            </a:r>
            <a:r>
              <a:rPr lang="pt-BR" sz="2000" dirty="0" err="1" smtClean="0">
                <a:solidFill>
                  <a:schemeClr val="bg1"/>
                </a:solidFill>
                <a:latin typeface="Candara" pitchFamily="34" charset="0"/>
                <a:cs typeface="+mn-cs"/>
              </a:rPr>
              <a:t>public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e abstract podem ser omitidos sem problemas.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4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Interfaces x Classes Abstratas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0637" y="1334493"/>
            <a:ext cx="8094488" cy="372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Um diferença essencial entre classes abstratas e interfaces em Java é que uma subclasse somente pode herdar de uma única classe (abstrata ou não) enquanto qualquer classe </a:t>
            </a:r>
            <a:r>
              <a:rPr lang="pt-BR" sz="2000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pode implementar várias interfaces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simultaneamente.</a:t>
            </a: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L="342900" marR="45720" indent="-34290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Interfaces são, portanto, um mecanismo simplificado de implementação de “herança múltipla” em Java, que possibilita que mais de uma interface determine os métodos que uma classe herdeira deve implementar.</a:t>
            </a:r>
          </a:p>
        </p:txBody>
      </p:sp>
    </p:spTree>
    <p:extLst>
      <p:ext uri="{BB962C8B-B14F-4D97-AF65-F5344CB8AC3E}">
        <p14:creationId xmlns:p14="http://schemas.microsoft.com/office/powerpoint/2010/main" val="36710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Múltiplas Interfaces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0637" y="1334493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Uma classe pode implementar mais de uma interface, assumindo assim vários comportamentos.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45" y="2141962"/>
            <a:ext cx="3991871" cy="184974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3" y="4253272"/>
            <a:ext cx="6385582" cy="24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Múltiplas Interfaces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6" y="946889"/>
            <a:ext cx="3669260" cy="23757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6" y="3783738"/>
            <a:ext cx="3700770" cy="12680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56" y="946889"/>
            <a:ext cx="4652821" cy="48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837014"/>
            <a:ext cx="809448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Aprender a sintaxe de como cria uma Interface e como implementa através de uma classe é a parte fácil.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Muitas vezes o difícil é entender o conceito e as vantagens de sua utilização.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02531" y="3089818"/>
            <a:ext cx="8094488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Uma interface estabelece uma espécie 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de </a:t>
            </a:r>
            <a:r>
              <a:rPr lang="pt-BR" sz="2000" b="1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contrato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que é obedecido pelas classes que 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a implementam.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tx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Sendo assim, quando uma classe 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implementa uma </a:t>
            </a: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interface, garante-se que todas 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as funcionalidades </a:t>
            </a: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especificadas pela 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interface serão </a:t>
            </a:r>
            <a:r>
              <a:rPr lang="pt-BR" sz="2000" dirty="0">
                <a:solidFill>
                  <a:schemeClr val="tx1"/>
                </a:solidFill>
                <a:latin typeface="Candara" pitchFamily="34" charset="0"/>
                <a:cs typeface="+mn-cs"/>
              </a:rPr>
              <a:t>oferecidas pela classe</a:t>
            </a: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.</a:t>
            </a:r>
            <a:endParaRPr lang="pt-BR" sz="2000" dirty="0">
              <a:solidFill>
                <a:schemeClr val="tx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6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Mais 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919339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Imagine que um Sistema de Controle do Banco pode ser acessado, além de pelos Gerentes, pelos Diretores do Banco.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53" y="1627225"/>
            <a:ext cx="4979783" cy="18350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1" y="3540204"/>
            <a:ext cx="5471217" cy="13198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2" y="4965308"/>
            <a:ext cx="5109078" cy="1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Mais 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919339"/>
            <a:ext cx="809448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Repare que o método de autenticação de cada tipo de </a:t>
            </a:r>
            <a:r>
              <a:rPr lang="pt-BR" sz="2000" b="1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Funcionario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pode variar muito. Mas vamos aos problemas. Considere o </a:t>
            </a:r>
            <a:r>
              <a:rPr lang="pt-BR" sz="2000" b="1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SistemaInterno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e seu controle: precisamos receber um </a:t>
            </a:r>
            <a:r>
              <a:rPr lang="pt-BR" sz="2000" b="1" dirty="0">
                <a:solidFill>
                  <a:schemeClr val="bg1"/>
                </a:solidFill>
                <a:latin typeface="Candara" pitchFamily="34" charset="0"/>
                <a:cs typeface="+mn-cs"/>
              </a:rPr>
              <a:t>Diretor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ou </a:t>
            </a:r>
            <a:r>
              <a:rPr lang="pt-BR" sz="2000" b="1" dirty="0">
                <a:solidFill>
                  <a:schemeClr val="bg1"/>
                </a:solidFill>
                <a:latin typeface="Candara" pitchFamily="34" charset="0"/>
                <a:cs typeface="+mn-cs"/>
              </a:rPr>
              <a:t>Gerente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como argumento, verificar se ele se autentica e colocá-lo dentro do sistema.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22" y="3016785"/>
            <a:ext cx="5227288" cy="20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Mais 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5081" y="5598153"/>
            <a:ext cx="80944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Cada vez que criarmos uma nova classe de </a:t>
            </a:r>
            <a:r>
              <a:rPr lang="pt-BR" sz="2000" b="1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Funcionario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que é autenticável, precisaríamos adicionar um novo método de </a:t>
            </a:r>
            <a:r>
              <a:rPr lang="pt-BR" sz="2000" b="1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no </a:t>
            </a:r>
            <a:r>
              <a:rPr lang="pt-BR" sz="2000" b="1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SistemaInterno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86" y="2022694"/>
            <a:ext cx="4167270" cy="3463705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11913" y="2706988"/>
            <a:ext cx="1312752" cy="117695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4931" y="1071739"/>
            <a:ext cx="809448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Uma possibilidade é criar dois métodos </a:t>
            </a:r>
            <a:r>
              <a:rPr lang="pt-BR" sz="2000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 no </a:t>
            </a:r>
            <a:r>
              <a:rPr lang="pt-BR" sz="2000" dirty="0" err="1">
                <a:solidFill>
                  <a:schemeClr val="bg1"/>
                </a:solidFill>
                <a:latin typeface="Candara" pitchFamily="34" charset="0"/>
                <a:cs typeface="+mn-cs"/>
              </a:rPr>
              <a:t>SistemaInterno</a:t>
            </a: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: um para receber Diretor e outro para receber Gerente. Já vimos que essa não é uma boa escolha. Por quê?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9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Mais exemplos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919339"/>
            <a:ext cx="809448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Imagine ainda que existe a classe cliente e que ele também acessará o sistema do banco, afinal ele precisa poder acessar as informações da própria conta.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E com certeza ele não pertence a essa arvore de funcionários.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2" y="2976360"/>
            <a:ext cx="4979783" cy="183508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33" y="4259180"/>
            <a:ext cx="847725" cy="4762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785080" y="544751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Candara" pitchFamily="34" charset="0"/>
              </a:rPr>
              <a:t>O que fazer?????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280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837014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Vamos criar um contrato para que todos que queriam ser “autenticáveis” assinem ele. Vamos criar uma Interface!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66" y="2202166"/>
            <a:ext cx="5867400" cy="9334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21" y="3792882"/>
            <a:ext cx="3200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637410" y="2396270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000000"/>
                </a:solidFill>
              </a:rPr>
              <a:t>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9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2531" y="2125290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b="1" i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“Quem </a:t>
            </a:r>
            <a:r>
              <a:rPr lang="pt-BR" sz="2000" b="1" i="1" dirty="0">
                <a:solidFill>
                  <a:schemeClr val="bg1"/>
                </a:solidFill>
                <a:latin typeface="Candara" pitchFamily="34" charset="0"/>
                <a:cs typeface="+mn-cs"/>
              </a:rPr>
              <a:t>desejar ser autenticável precisa saber autenticar dado um inteiro e retornando um </a:t>
            </a:r>
            <a:r>
              <a:rPr lang="pt-BR" sz="2000" b="1" i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booleano“.</a:t>
            </a:r>
            <a:endParaRPr lang="pt-BR" sz="2000" b="1" i="1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75" y="877666"/>
            <a:ext cx="3200400" cy="1209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1" y="3093157"/>
            <a:ext cx="5263034" cy="301368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05802" y="3892115"/>
            <a:ext cx="282955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tx1"/>
                </a:solidFill>
                <a:latin typeface="Candara" pitchFamily="34" charset="0"/>
                <a:cs typeface="+mn-cs"/>
              </a:rPr>
              <a:t>Assim como no Diretor e no Cliente.</a:t>
            </a:r>
            <a:endParaRPr lang="pt-BR" sz="2000" dirty="0" smtClean="0">
              <a:solidFill>
                <a:schemeClr val="tx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2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8" y="973907"/>
            <a:ext cx="6886575" cy="1162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5" y="2225478"/>
            <a:ext cx="8525770" cy="40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" y="919493"/>
            <a:ext cx="7385654" cy="3018765"/>
          </a:xfrm>
          <a:prstGeom prst="rect">
            <a:avLst/>
          </a:prstGeom>
        </p:spPr>
      </p:pic>
      <p:pic>
        <p:nvPicPr>
          <p:cNvPr id="12" name="Picture 4" descr="Resultado de imagem para desenho óculos escu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4" y="1176932"/>
            <a:ext cx="395836" cy="3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14" y="4027924"/>
            <a:ext cx="5402041" cy="254489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2586037"/>
            <a:ext cx="8477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parte difícil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00112"/>
            <a:ext cx="8477250" cy="16859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91" y="3211906"/>
            <a:ext cx="6553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9547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71478" y="2784432"/>
            <a:ext cx="8617132" cy="785818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pt-BR" dirty="0">
                <a:solidFill>
                  <a:schemeClr val="tx1"/>
                </a:solidFill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9739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Concessionária 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28022" y="1264987"/>
            <a:ext cx="809448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Como podemos melhorar nosso programa com o que aprendemos hoje?</a:t>
            </a: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Antes de qualquer coisa</a:t>
            </a:r>
            <a:endParaRPr lang="pt-B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0637" y="1425020"/>
            <a:ext cx="809448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 que é interface de um objeto?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0637" y="1932014"/>
            <a:ext cx="809448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A interface de um objeto é um conjunto de operações públicas que ele pode realizar.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 objeto da classe Lâmpada, por exemplo, tem como interface as operações: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	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- acender()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>
                <a:solidFill>
                  <a:schemeClr val="bg1"/>
                </a:solidFill>
                <a:latin typeface="Candara" pitchFamily="34" charset="0"/>
                <a:cs typeface="+mn-cs"/>
              </a:rPr>
              <a:t>	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- apagar()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0637" y="4619384"/>
            <a:ext cx="8094488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Os objetos de comunicam através desses métodos públicos, qualquer outra operação é considerada inválida.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7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0637" y="2113084"/>
            <a:ext cx="8094488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A entidade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Interface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então determina métodos obrigatórios para a classe que deseja implementa-la.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Assim como classes abstratas uma interface também define métodos que deverão ser implementados por classes que venham a implementar a interface.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Também como uma classe abstrata, uma interface não pode ser instanciada.</a:t>
            </a:r>
            <a:endParaRPr lang="pt-BR" sz="2000" dirty="0" smtClean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0637" y="2113084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 nível de acesso de todos os métodos declarados em uma Interface é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public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. Faz sentido?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0637" y="3099314"/>
            <a:ext cx="531020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SIM! Já que Interface (entidade) define parte da interface de um objeto!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25" y="3075102"/>
            <a:ext cx="2575900" cy="2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0637" y="908979"/>
            <a:ext cx="809448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Para criar uma interface basta utilizar a palavra-chave </a:t>
            </a:r>
            <a:r>
              <a:rPr lang="pt-BR" sz="2000" b="1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Interface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, e no corpo definir as assinaturas dos métodos.</a:t>
            </a: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Para implementar a </a:t>
            </a:r>
            <a:r>
              <a:rPr lang="pt-BR" sz="2000" b="1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Interface</a:t>
            </a:r>
            <a:r>
              <a:rPr lang="pt-BR" sz="2000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em um classe, basta utilizar a palavra-chave </a:t>
            </a:r>
            <a:r>
              <a:rPr lang="pt-BR" sz="2000" b="1" dirty="0" err="1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implements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.</a:t>
            </a:r>
            <a:endParaRPr lang="pt-BR" sz="2000" dirty="0">
              <a:solidFill>
                <a:schemeClr val="bg1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64" y="2789882"/>
            <a:ext cx="3913786" cy="8373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7" y="3820061"/>
            <a:ext cx="3796089" cy="28171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23" y="3820061"/>
            <a:ext cx="3216054" cy="29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0637" y="1334493"/>
            <a:ext cx="809448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Já que as classes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Quadrado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e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Circulo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implementam a interface </a:t>
            </a:r>
            <a:r>
              <a:rPr lang="pt-BR" sz="2000" b="1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Figura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, logo precisam obrigatoriamente implementar o método </a:t>
            </a:r>
            <a:r>
              <a:rPr lang="pt-BR" sz="2000" b="1" dirty="0" err="1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calcularArea</a:t>
            </a:r>
            <a:r>
              <a:rPr lang="pt-BR" sz="2000" b="1" dirty="0" smtClean="0">
                <a:solidFill>
                  <a:srgbClr val="FF0000"/>
                </a:solidFill>
                <a:latin typeface="Candara" pitchFamily="34" charset="0"/>
                <a:cs typeface="+mn-cs"/>
              </a:rPr>
              <a:t>()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0637" y="2672893"/>
            <a:ext cx="809448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b="1" dirty="0" smtClean="0">
                <a:solidFill>
                  <a:srgbClr val="C00000"/>
                </a:solidFill>
                <a:latin typeface="Candara" pitchFamily="34" charset="0"/>
                <a:cs typeface="+mn-cs"/>
              </a:rPr>
              <a:t>Interface é como um contrato, em que quem assina se responsabiliza por implementar os métodos definidos na Interface (cumprir o contrato).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0637" y="3965127"/>
            <a:ext cx="809448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Uma Interface expõe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 que 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o objeto deve fazer, e 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não como</a:t>
            </a: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 ele deve fazer. Como o objeto irá fazer é definido na implementação dessa interface, por parte da classe que a implementará.</a:t>
            </a:r>
          </a:p>
        </p:txBody>
      </p:sp>
    </p:spTree>
    <p:extLst>
      <p:ext uri="{BB962C8B-B14F-4D97-AF65-F5344CB8AC3E}">
        <p14:creationId xmlns:p14="http://schemas.microsoft.com/office/powerpoint/2010/main" val="15575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06574" y="5124261"/>
            <a:ext cx="2643612" cy="125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0" y="743798"/>
            <a:ext cx="4140270" cy="8858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0" y="1887647"/>
            <a:ext cx="3796089" cy="28171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266" y="1887647"/>
            <a:ext cx="3216054" cy="29310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09" y="5328303"/>
            <a:ext cx="2219325" cy="485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062" y="5697100"/>
            <a:ext cx="1809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418906" y="688063"/>
            <a:ext cx="2643612" cy="125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6532" y="0"/>
            <a:ext cx="9137468" cy="485774"/>
          </a:xfrm>
          <a:prstGeom prst="rect">
            <a:avLst/>
          </a:prstGeo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latinLnBrk="0">
              <a:spcBef>
                <a:spcPct val="0"/>
              </a:spcBef>
              <a:buNone/>
              <a:defRPr lang="pt-BR"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Interface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41" y="892105"/>
            <a:ext cx="2219325" cy="485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94" y="1260902"/>
            <a:ext cx="1809750" cy="409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2" y="688063"/>
            <a:ext cx="5600700" cy="42957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6655" y="1860393"/>
            <a:ext cx="3488886" cy="457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66655" y="2450473"/>
            <a:ext cx="3488886" cy="457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2232750">
            <a:off x="4354647" y="2455000"/>
            <a:ext cx="1140737" cy="448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656" y="2631163"/>
            <a:ext cx="2943225" cy="235267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0637" y="5306985"/>
            <a:ext cx="854724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45720"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pt-BR" sz="2000" dirty="0" smtClean="0">
                <a:solidFill>
                  <a:schemeClr val="bg1"/>
                </a:solidFill>
                <a:latin typeface="Candara" pitchFamily="34" charset="0"/>
                <a:cs typeface="+mn-cs"/>
              </a:rPr>
              <a:t>A variável f1 é uma referência para um objeto que implementa Figura, portanto ele só enxergará os métodos descritos nessa Interface.</a:t>
            </a:r>
          </a:p>
        </p:txBody>
      </p:sp>
      <p:pic>
        <p:nvPicPr>
          <p:cNvPr id="1028" name="Picture 4" descr="Resultado de imagem para desenho óculos escur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11" y="5649341"/>
            <a:ext cx="1173513" cy="9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desenho óculos escur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6" y="1637698"/>
            <a:ext cx="750019" cy="6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m para desenho óculos escur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1" y="2243294"/>
            <a:ext cx="750019" cy="6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/>
      <a:bodyPr/>
      <a:lstStyle>
        <a:defPPr marL="0" marR="45720" indent="0" algn="just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3"/>
          </a:buClr>
          <a:buSzPct val="95000"/>
          <a:buFont typeface="Wingdings 2"/>
          <a:buNone/>
          <a:tabLst/>
          <a:defRPr kumimoji="0" sz="30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ndara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TS010174325</Template>
  <TotalTime>6126</TotalTime>
  <Words>780</Words>
  <Application>Microsoft Office PowerPoint</Application>
  <PresentationFormat>Apresentação na tela (4:3)</PresentationFormat>
  <Paragraphs>80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Franklin Gothic Book</vt:lpstr>
      <vt:lpstr>Perpetua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de Tempo Real Profº.: Tiago Sanches</dc:title>
  <dc:creator>Jess</dc:creator>
  <cp:lastModifiedBy>Note-Tiago</cp:lastModifiedBy>
  <cp:revision>463</cp:revision>
  <dcterms:created xsi:type="dcterms:W3CDTF">2014-04-04T21:31:39Z</dcterms:created>
  <dcterms:modified xsi:type="dcterms:W3CDTF">2017-05-09T14:07:26Z</dcterms:modified>
</cp:coreProperties>
</file>