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44"/>
  </p:notesMasterIdLst>
  <p:handoutMasterIdLst>
    <p:handoutMasterId r:id="rId45"/>
  </p:handoutMasterIdLst>
  <p:sldIdLst>
    <p:sldId id="256" r:id="rId2"/>
    <p:sldId id="258" r:id="rId3"/>
    <p:sldId id="284" r:id="rId4"/>
    <p:sldId id="271" r:id="rId5"/>
    <p:sldId id="290" r:id="rId6"/>
    <p:sldId id="298" r:id="rId7"/>
    <p:sldId id="285" r:id="rId8"/>
    <p:sldId id="292" r:id="rId9"/>
    <p:sldId id="297" r:id="rId10"/>
    <p:sldId id="296" r:id="rId11"/>
    <p:sldId id="287" r:id="rId12"/>
    <p:sldId id="300" r:id="rId13"/>
    <p:sldId id="301" r:id="rId14"/>
    <p:sldId id="302" r:id="rId15"/>
    <p:sldId id="288" r:id="rId16"/>
    <p:sldId id="272" r:id="rId17"/>
    <p:sldId id="289" r:id="rId18"/>
    <p:sldId id="279" r:id="rId19"/>
    <p:sldId id="257" r:id="rId20"/>
    <p:sldId id="259" r:id="rId21"/>
    <p:sldId id="260" r:id="rId22"/>
    <p:sldId id="261" r:id="rId23"/>
    <p:sldId id="262" r:id="rId24"/>
    <p:sldId id="263" r:id="rId25"/>
    <p:sldId id="264" r:id="rId26"/>
    <p:sldId id="265" r:id="rId27"/>
    <p:sldId id="295" r:id="rId28"/>
    <p:sldId id="299" r:id="rId29"/>
    <p:sldId id="268" r:id="rId30"/>
    <p:sldId id="269" r:id="rId31"/>
    <p:sldId id="270" r:id="rId32"/>
    <p:sldId id="291" r:id="rId33"/>
    <p:sldId id="273" r:id="rId34"/>
    <p:sldId id="274" r:id="rId35"/>
    <p:sldId id="275" r:id="rId36"/>
    <p:sldId id="276" r:id="rId37"/>
    <p:sldId id="277" r:id="rId38"/>
    <p:sldId id="278" r:id="rId39"/>
    <p:sldId id="280" r:id="rId40"/>
    <p:sldId id="281" r:id="rId41"/>
    <p:sldId id="282" r:id="rId42"/>
    <p:sldId id="283" r:id="rId43"/>
  </p:sldIdLst>
  <p:sldSz cx="9144000" cy="5143500" type="screen16x9"/>
  <p:notesSz cx="6858000" cy="9144000"/>
  <p:embeddedFontLst>
    <p:embeddedFont>
      <p:font typeface="Dosis" panose="020B0604020202020204" charset="0"/>
      <p:regular r:id="rId46"/>
      <p:bold r:id="rId47"/>
    </p:embeddedFont>
    <p:embeddedFont>
      <p:font typeface="Titillium Web Light" panose="020B0604020202020204" charset="0"/>
      <p:regular r:id="rId48"/>
      <p:bold r:id="rId49"/>
      <p:italic r:id="rId50"/>
      <p:boldItalic r:id="rId51"/>
    </p:embeddedFont>
    <p:embeddedFont>
      <p:font typeface="Titillium Web" panose="020B0604020202020204" charset="0"/>
      <p:regular r:id="rId52"/>
      <p:bold r:id="rId53"/>
      <p:italic r:id="rId54"/>
      <p:boldItalic r:id="rId55"/>
    </p:embeddedFont>
    <p:embeddedFont>
      <p:font typeface="Dosis Light" panose="020B0604020202020204" charset="0"/>
      <p:regular r:id="rId56"/>
      <p:bold r:id="rId5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715"/>
    <a:srgbClr val="FFD243"/>
    <a:srgbClr val="FFECAF"/>
    <a:srgbClr val="FFDE75"/>
    <a:srgbClr val="FFD347"/>
    <a:srgbClr val="FFE285"/>
    <a:srgbClr val="FFF1C5"/>
    <a:srgbClr val="FCE430"/>
    <a:srgbClr val="FDEB67"/>
    <a:srgbClr val="FEF1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2E539DD-90BE-470E-BA0F-96DFAA4C29F4}">
  <a:tblStyle styleId="{42E539DD-90BE-470E-BA0F-96DFAA4C29F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82" autoAdjust="0"/>
    <p:restoredTop sz="94660"/>
  </p:normalViewPr>
  <p:slideViewPr>
    <p:cSldViewPr snapToGrid="0">
      <p:cViewPr>
        <p:scale>
          <a:sx n="70" d="100"/>
          <a:sy n="70" d="100"/>
        </p:scale>
        <p:origin x="342" y="13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2256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2.fntdata"/><Relationship Id="rId50" Type="http://schemas.openxmlformats.org/officeDocument/2006/relationships/font" Target="fonts/font5.fntdata"/><Relationship Id="rId55" Type="http://schemas.openxmlformats.org/officeDocument/2006/relationships/font" Target="fonts/font10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3" Type="http://schemas.openxmlformats.org/officeDocument/2006/relationships/font" Target="fonts/font8.fntdata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4.fntdata"/><Relationship Id="rId57" Type="http://schemas.openxmlformats.org/officeDocument/2006/relationships/font" Target="fonts/font12.fntdata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52" Type="http://schemas.openxmlformats.org/officeDocument/2006/relationships/font" Target="fonts/font7.fntdata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3.fntdata"/><Relationship Id="rId56" Type="http://schemas.openxmlformats.org/officeDocument/2006/relationships/font" Target="fonts/font11.fntdata"/><Relationship Id="rId8" Type="http://schemas.openxmlformats.org/officeDocument/2006/relationships/slide" Target="slides/slide7.xml"/><Relationship Id="rId51" Type="http://schemas.openxmlformats.org/officeDocument/2006/relationships/font" Target="fonts/font6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1.fntdata"/><Relationship Id="rId5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597189B0-F29F-456B-A925-8771CB119BE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A4C8C9A-DD6A-46BF-AFB8-34DEC571814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19E9B3-4AE6-4FF4-8A5E-F31D3E828E9C}" type="datetimeFigureOut">
              <a:rPr lang="pt-BR" smtClean="0"/>
              <a:pPr/>
              <a:t>25/04/2019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56708BB-5530-4843-948F-B0D4921F5E1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E5EAB30-DC3D-4BDB-A5BB-03FCD975F51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752FAA-0308-4381-8470-4E122554C8C6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56365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3" name="Google Shape;383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4" name="Google Shape;383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1" name="Google Shape;3861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2" name="Google Shape;3862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24985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1" name="Google Shape;3861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2" name="Google Shape;3862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85043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1" name="Google Shape;3861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2" name="Google Shape;3862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407011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5" name="Google Shape;3925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6" name="Google Shape;3926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55927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" name="Google Shape;3973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4" name="Google Shape;3974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5" name="Google Shape;3925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6" name="Google Shape;3926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33645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5" name="Google Shape;4035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6" name="Google Shape;4036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8" name="Google Shape;383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9" name="Google Shape;383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5" name="Google Shape;385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6" name="Google Shape;385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1" name="Google Shape;3861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2" name="Google Shape;3862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7" name="Google Shape;384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8" name="Google Shape;384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Google Shape;386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Google Shape;386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4" name="Google Shape;3874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5" name="Google Shape;3875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4" name="Google Shape;389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5" name="Google Shape;389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2" name="Google Shape;3902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3" name="Google Shape;3903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1" name="Google Shape;3911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2" name="Google Shape;3912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9" name="Google Shape;3919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0" name="Google Shape;3920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5" name="Google Shape;3925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6" name="Google Shape;3926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991267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4" name="Google Shape;3934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5" name="Google Shape;3935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1" name="Google Shape;3941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2" name="Google Shape;3942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5" name="Google Shape;3955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6" name="Google Shape;3956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5" name="Google Shape;3925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6" name="Google Shape;3926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693114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2" name="Google Shape;3962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3" name="Google Shape;3963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900150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4" name="Google Shape;3984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5" name="Google Shape;3985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6" name="Google Shape;3996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7" name="Google Shape;3997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" name="Google Shape;4003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4" name="Google Shape;4004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1" name="Google Shape;4011;g35ed75ccf_0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2" name="Google Shape;4012;g35ed75ccf_0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9" name="Google Shape;4019;g35ed75ccf_0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0" name="Google Shape;4020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7" name="Google Shape;4027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8" name="Google Shape;4028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3" name="Google Shape;4043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4" name="Google Shape;4044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0" name="Google Shape;4050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1" name="Google Shape;4051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8" name="Google Shape;4058;g35694cd56_0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9" name="Google Shape;4059;g35694cd56_0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2" name="Google Shape;3962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3" name="Google Shape;3963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7" name="Google Shape;4347;g134fb1cf8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8" name="Google Shape;4348;g134fb1cf8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1" name="Google Shape;3941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2" name="Google Shape;3942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18081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5" name="Google Shape;3925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6" name="Google Shape;3926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02553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1" name="Google Shape;3941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2" name="Google Shape;3942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30235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2" name="Google Shape;3962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3" name="Google Shape;3963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5" name="Google Shape;3925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6" name="Google Shape;3926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39604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62000" y="696425"/>
            <a:ext cx="5396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FFC71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9pPr>
          </a:lstStyle>
          <a:p>
            <a:endParaRPr dirty="0"/>
          </a:p>
        </p:txBody>
      </p:sp>
      <p:grpSp>
        <p:nvGrpSpPr>
          <p:cNvPr id="11" name="Google Shape;11;p2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  <a:solidFill>
            <a:srgbClr val="FFF1C5"/>
          </a:solidFill>
        </p:grpSpPr>
        <p:sp>
          <p:nvSpPr>
            <p:cNvPr id="12" name="Google Shape;12;p2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" name="Google Shape;92;p2"/>
          <p:cNvGrpSpPr/>
          <p:nvPr/>
        </p:nvGrpSpPr>
        <p:grpSpPr>
          <a:xfrm rot="10800000">
            <a:off x="6655901" y="28532"/>
            <a:ext cx="2309844" cy="5086302"/>
            <a:chOff x="986700" y="238125"/>
            <a:chExt cx="2379075" cy="5238750"/>
          </a:xfrm>
          <a:solidFill>
            <a:srgbClr val="FFECAF"/>
          </a:solidFill>
        </p:grpSpPr>
        <p:sp>
          <p:nvSpPr>
            <p:cNvPr id="93" name="Google Shape;93;p2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2" name="Google Shape;212;p2"/>
          <p:cNvGrpSpPr/>
          <p:nvPr/>
        </p:nvGrpSpPr>
        <p:grpSpPr>
          <a:xfrm rot="10800000">
            <a:off x="6655900" y="31804"/>
            <a:ext cx="2017554" cy="5086302"/>
            <a:chOff x="1588750" y="238125"/>
            <a:chExt cx="2078025" cy="5238750"/>
          </a:xfrm>
          <a:solidFill>
            <a:srgbClr val="FFDE75"/>
          </a:solidFill>
        </p:grpSpPr>
        <p:sp>
          <p:nvSpPr>
            <p:cNvPr id="213" name="Google Shape;213;p2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"/>
            <p:cNvSpPr/>
            <p:nvPr/>
          </p:nvSpPr>
          <p:spPr>
            <a:xfrm>
              <a:off x="2182585" y="4151401"/>
              <a:ext cx="121426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2" name="Google Shape;422;p2"/>
          <p:cNvGrpSpPr/>
          <p:nvPr/>
        </p:nvGrpSpPr>
        <p:grpSpPr>
          <a:xfrm rot="10800000">
            <a:off x="6363152" y="28533"/>
            <a:ext cx="2309820" cy="5086302"/>
            <a:chOff x="1287725" y="238125"/>
            <a:chExt cx="2379050" cy="5238750"/>
          </a:xfrm>
          <a:solidFill>
            <a:srgbClr val="FFD243"/>
          </a:solidFill>
        </p:grpSpPr>
        <p:sp>
          <p:nvSpPr>
            <p:cNvPr id="423" name="Google Shape;423;p2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2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">
  <p:cSld name="BLANK_1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Shape 3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31" name="Google Shape;3231;p11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  <a:solidFill>
            <a:srgbClr val="FFF1C5"/>
          </a:solidFill>
        </p:grpSpPr>
        <p:sp>
          <p:nvSpPr>
            <p:cNvPr id="3232" name="Google Shape;3232;p11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3" name="Google Shape;3233;p11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4" name="Google Shape;3234;p11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5" name="Google Shape;3235;p11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6" name="Google Shape;3236;p11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7" name="Google Shape;3237;p11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8" name="Google Shape;3238;p11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9" name="Google Shape;3239;p11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0" name="Google Shape;3240;p11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1" name="Google Shape;3241;p11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2" name="Google Shape;3242;p11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3" name="Google Shape;3243;p11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4" name="Google Shape;3244;p11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5" name="Google Shape;3245;p11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6" name="Google Shape;3246;p11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7" name="Google Shape;3247;p11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8" name="Google Shape;3248;p11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9" name="Google Shape;3249;p11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0" name="Google Shape;3250;p11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1" name="Google Shape;3251;p11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2" name="Google Shape;3252;p11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3" name="Google Shape;3253;p11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4" name="Google Shape;3254;p11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5" name="Google Shape;3255;p11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6" name="Google Shape;3256;p11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7" name="Google Shape;3257;p11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8" name="Google Shape;3258;p11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9" name="Google Shape;3259;p11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0" name="Google Shape;3260;p11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1" name="Google Shape;3261;p11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2" name="Google Shape;3262;p11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3" name="Google Shape;3263;p11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4" name="Google Shape;3264;p11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5" name="Google Shape;3265;p11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6" name="Google Shape;3266;p11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7" name="Google Shape;3267;p11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8" name="Google Shape;3268;p11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9" name="Google Shape;3269;p11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0" name="Google Shape;3270;p11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1" name="Google Shape;3271;p11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2" name="Google Shape;3272;p11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3" name="Google Shape;3273;p11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4" name="Google Shape;3274;p11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5" name="Google Shape;3275;p11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6" name="Google Shape;3276;p11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7" name="Google Shape;3277;p11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8" name="Google Shape;3278;p11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9" name="Google Shape;3279;p11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0" name="Google Shape;3280;p11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1" name="Google Shape;3281;p11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2" name="Google Shape;3282;p11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3" name="Google Shape;3283;p11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4" name="Google Shape;3284;p11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5" name="Google Shape;3285;p11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6" name="Google Shape;3286;p11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7" name="Google Shape;3287;p11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8" name="Google Shape;3288;p11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89" name="Google Shape;3289;p11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  <a:solidFill>
            <a:srgbClr val="FFE285"/>
          </a:solidFill>
        </p:grpSpPr>
        <p:sp>
          <p:nvSpPr>
            <p:cNvPr id="3290" name="Google Shape;3290;p11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1" name="Google Shape;3291;p11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2" name="Google Shape;3292;p11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3" name="Google Shape;3293;p11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4" name="Google Shape;3294;p11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5" name="Google Shape;3295;p11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6" name="Google Shape;3296;p11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7" name="Google Shape;3297;p11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8" name="Google Shape;3298;p11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9" name="Google Shape;3299;p11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0" name="Google Shape;3300;p11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1" name="Google Shape;3301;p11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2" name="Google Shape;3302;p11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3" name="Google Shape;3303;p11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4" name="Google Shape;3304;p11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5" name="Google Shape;3305;p11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6" name="Google Shape;3306;p11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7" name="Google Shape;3307;p11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8" name="Google Shape;3308;p11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9" name="Google Shape;3309;p11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0" name="Google Shape;3310;p11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1" name="Google Shape;3311;p11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2" name="Google Shape;3312;p11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3" name="Google Shape;3313;p11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4" name="Google Shape;3314;p11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5" name="Google Shape;3315;p11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6" name="Google Shape;3316;p11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7" name="Google Shape;3317;p11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8" name="Google Shape;3318;p11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9" name="Google Shape;3319;p11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0" name="Google Shape;3320;p11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1" name="Google Shape;3321;p11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2" name="Google Shape;3322;p11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3" name="Google Shape;3323;p11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4" name="Google Shape;3324;p11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5" name="Google Shape;3325;p11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6" name="Google Shape;3326;p11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7" name="Google Shape;3327;p11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8" name="Google Shape;3328;p11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9" name="Google Shape;3329;p11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0" name="Google Shape;3330;p11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1" name="Google Shape;3331;p11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2" name="Google Shape;3332;p11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3" name="Google Shape;3333;p11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4" name="Google Shape;3334;p11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5" name="Google Shape;3335;p11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6" name="Google Shape;3336;p11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7" name="Google Shape;3337;p11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8" name="Google Shape;3338;p11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9" name="Google Shape;3339;p11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0" name="Google Shape;3340;p11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1" name="Google Shape;3341;p11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2" name="Google Shape;3342;p11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3" name="Google Shape;3343;p11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4" name="Google Shape;3344;p11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5" name="Google Shape;3345;p11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6" name="Google Shape;3346;p11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7" name="Google Shape;3347;p11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8" name="Google Shape;3348;p11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9" name="Google Shape;3349;p11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0" name="Google Shape;3350;p11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1" name="Google Shape;3351;p11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52" name="Google Shape;3352;p11"/>
          <p:cNvGrpSpPr/>
          <p:nvPr/>
        </p:nvGrpSpPr>
        <p:grpSpPr>
          <a:xfrm rot="10800000">
            <a:off x="7681100" y="29398"/>
            <a:ext cx="994639" cy="4940182"/>
            <a:chOff x="5759350" y="388625"/>
            <a:chExt cx="1024450" cy="5088250"/>
          </a:xfrm>
          <a:solidFill>
            <a:srgbClr val="FFD347"/>
          </a:solidFill>
        </p:grpSpPr>
        <p:sp>
          <p:nvSpPr>
            <p:cNvPr id="3353" name="Google Shape;3353;p11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4" name="Google Shape;3354;p11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5" name="Google Shape;3355;p11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6" name="Google Shape;3356;p11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7" name="Google Shape;3357;p11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8" name="Google Shape;3358;p11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9" name="Google Shape;3359;p11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0" name="Google Shape;3360;p11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1" name="Google Shape;3361;p11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2" name="Google Shape;3362;p11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3" name="Google Shape;3363;p11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4" name="Google Shape;3364;p11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5" name="Google Shape;3365;p11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6" name="Google Shape;3366;p11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7" name="Google Shape;3367;p11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8" name="Google Shape;3368;p11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9" name="Google Shape;3369;p11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0" name="Google Shape;3370;p11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1" name="Google Shape;3371;p11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2" name="Google Shape;3372;p11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3" name="Google Shape;3373;p11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4" name="Google Shape;3374;p11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5" name="Google Shape;3375;p11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6" name="Google Shape;3376;p11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7" name="Google Shape;3377;p11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8" name="Google Shape;3378;p11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9" name="Google Shape;3379;p11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0" name="Google Shape;3380;p11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1" name="Google Shape;3381;p11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2" name="Google Shape;3382;p11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3" name="Google Shape;3383;p11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4" name="Google Shape;3384;p11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5" name="Google Shape;3385;p11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6" name="Google Shape;3386;p11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7" name="Google Shape;3387;p11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8" name="Google Shape;3388;p11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9" name="Google Shape;3389;p11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0" name="Google Shape;3390;p11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1" name="Google Shape;3391;p11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2" name="Google Shape;3392;p11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3" name="Google Shape;3393;p11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4" name="Google Shape;3394;p11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5" name="Google Shape;3395;p11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6" name="Google Shape;3396;p11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7" name="Google Shape;3397;p11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8" name="Google Shape;3398;p11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9" name="Google Shape;3399;p11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0" name="Google Shape;3400;p11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1" name="Google Shape;3401;p11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2" name="Google Shape;3402;p11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3" name="Google Shape;3403;p11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4" name="Google Shape;3404;p11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5" name="Google Shape;3405;p11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6" name="Google Shape;3406;p11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7" name="Google Shape;3407;p11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8" name="Google Shape;3408;p11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9" name="Google Shape;3409;p11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0" name="Google Shape;3410;p11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1" name="Google Shape;3411;p11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2" name="Google Shape;3412;p11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3" name="Google Shape;3413;p11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4" name="Google Shape;3414;p11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5" name="Google Shape;3415;p11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6" name="Google Shape;3416;p11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7" name="Google Shape;3417;p11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8" name="Google Shape;3418;p11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9" name="Google Shape;3419;p11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0" name="Google Shape;3420;p11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1" name="Google Shape;3421;p11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2" name="Google Shape;3422;p11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3" name="Google Shape;3423;p11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4" name="Google Shape;3424;p11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5" name="Google Shape;3425;p11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6" name="Google Shape;3426;p11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7" name="Google Shape;3427;p11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8" name="Google Shape;3428;p11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9" name="Google Shape;3429;p11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0" name="Google Shape;3430;p11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1" name="Google Shape;3431;p11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2" name="Google Shape;3432;p11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3" name="Google Shape;3433;p11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4" name="Google Shape;3434;p11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5" name="Google Shape;3435;p11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6" name="Google Shape;3436;p11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7" name="Google Shape;3437;p11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8" name="Google Shape;3438;p11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9" name="Google Shape;3439;p11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0" name="Google Shape;3440;p11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1" name="Google Shape;3441;p11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2" name="Google Shape;3442;p11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3" name="Google Shape;3443;p11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4" name="Google Shape;3444;p11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5" name="Google Shape;3445;p11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6" name="Google Shape;3446;p11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7" name="Google Shape;3447;p11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8" name="Google Shape;3448;p11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9" name="Google Shape;3449;p11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0" name="Google Shape;3450;p11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1" name="Google Shape;3451;p11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2" name="Google Shape;3452;p11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3" name="Google Shape;3453;p11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54" name="Google Shape;3454;p11"/>
          <p:cNvGrpSpPr/>
          <p:nvPr/>
        </p:nvGrpSpPr>
        <p:grpSpPr>
          <a:xfrm rot="10800000">
            <a:off x="7682326" y="29491"/>
            <a:ext cx="1140783" cy="5086302"/>
            <a:chOff x="5608825" y="238125"/>
            <a:chExt cx="1174975" cy="5238750"/>
          </a:xfrm>
          <a:solidFill>
            <a:srgbClr val="FFDE75"/>
          </a:solidFill>
        </p:grpSpPr>
        <p:sp>
          <p:nvSpPr>
            <p:cNvPr id="3455" name="Google Shape;3455;p11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6" name="Google Shape;3456;p11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7" name="Google Shape;3457;p11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8" name="Google Shape;3458;p11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9" name="Google Shape;3459;p11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0" name="Google Shape;3460;p11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1" name="Google Shape;3461;p11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2" name="Google Shape;3462;p11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3" name="Google Shape;3463;p11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4" name="Google Shape;3464;p11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5" name="Google Shape;3465;p11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6" name="Google Shape;3466;p11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7" name="Google Shape;3467;p11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8" name="Google Shape;3468;p11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9" name="Google Shape;3469;p11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0" name="Google Shape;3470;p11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1" name="Google Shape;3471;p11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2" name="Google Shape;3472;p11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3" name="Google Shape;3473;p11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4" name="Google Shape;3474;p11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5" name="Google Shape;3475;p11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6" name="Google Shape;3476;p11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7" name="Google Shape;3477;p11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8" name="Google Shape;3478;p11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9" name="Google Shape;3479;p11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0" name="Google Shape;3480;p11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1" name="Google Shape;3481;p11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2" name="Google Shape;3482;p11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3" name="Google Shape;3483;p11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4" name="Google Shape;3484;p11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5" name="Google Shape;3485;p11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6" name="Google Shape;3486;p11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7" name="Google Shape;3487;p11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8" name="Google Shape;3488;p11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9" name="Google Shape;3489;p11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0" name="Google Shape;3490;p11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1" name="Google Shape;3491;p11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2" name="Google Shape;3492;p11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3" name="Google Shape;3493;p11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4" name="Google Shape;3494;p11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5" name="Google Shape;3495;p11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6" name="Google Shape;3496;p11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7" name="Google Shape;3497;p11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8" name="Google Shape;3498;p11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9" name="Google Shape;3499;p11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0" name="Google Shape;3500;p11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1" name="Google Shape;3501;p11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2" name="Google Shape;3502;p11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3" name="Google Shape;3503;p11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4" name="Google Shape;3504;p11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05" name="Google Shape;3505;p1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C715"/>
                </a:solidFill>
              </a:defRPr>
            </a:lvl1pPr>
            <a:lvl2pPr lvl="1">
              <a:buNone/>
              <a:defRPr>
                <a:solidFill>
                  <a:srgbClr val="80BFB7"/>
                </a:solidFill>
              </a:defRPr>
            </a:lvl2pPr>
            <a:lvl3pPr lvl="2">
              <a:buNone/>
              <a:defRPr>
                <a:solidFill>
                  <a:srgbClr val="80BFB7"/>
                </a:solidFill>
              </a:defRPr>
            </a:lvl3pPr>
            <a:lvl4pPr lvl="3">
              <a:buNone/>
              <a:defRPr>
                <a:solidFill>
                  <a:srgbClr val="80BFB7"/>
                </a:solidFill>
              </a:defRPr>
            </a:lvl4pPr>
            <a:lvl5pPr lvl="4">
              <a:buNone/>
              <a:defRPr>
                <a:solidFill>
                  <a:srgbClr val="80BFB7"/>
                </a:solidFill>
              </a:defRPr>
            </a:lvl5pPr>
            <a:lvl6pPr lvl="5">
              <a:buNone/>
              <a:defRPr>
                <a:solidFill>
                  <a:srgbClr val="80BFB7"/>
                </a:solidFill>
              </a:defRPr>
            </a:lvl6pPr>
            <a:lvl7pPr lvl="6">
              <a:buNone/>
              <a:defRPr>
                <a:solidFill>
                  <a:srgbClr val="80BFB7"/>
                </a:solidFill>
              </a:defRPr>
            </a:lvl7pPr>
            <a:lvl8pPr lvl="7">
              <a:buNone/>
              <a:defRPr>
                <a:solidFill>
                  <a:srgbClr val="80BFB7"/>
                </a:solidFill>
              </a:defRPr>
            </a:lvl8pPr>
            <a:lvl9pPr lvl="8">
              <a:buNone/>
              <a:defRPr>
                <a:solidFill>
                  <a:srgbClr val="80BFB7"/>
                </a:solidFill>
              </a:defRPr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background">
  <p:cSld name="BLANK_1_1">
    <p:bg>
      <p:bgPr>
        <a:solidFill>
          <a:srgbClr val="1D1D1B"/>
        </a:solidFill>
        <a:effectLst/>
      </p:bgPr>
    </p:bg>
    <p:spTree>
      <p:nvGrpSpPr>
        <p:cNvPr id="1" name="Shape 3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07" name="Google Shape;3507;p12"/>
          <p:cNvGrpSpPr/>
          <p:nvPr/>
        </p:nvGrpSpPr>
        <p:grpSpPr>
          <a:xfrm>
            <a:off x="7828607" y="28698"/>
            <a:ext cx="1286904" cy="5086302"/>
            <a:chOff x="6367294" y="28698"/>
            <a:chExt cx="1286904" cy="5086302"/>
          </a:xfrm>
        </p:grpSpPr>
        <p:sp>
          <p:nvSpPr>
            <p:cNvPr id="3508" name="Google Shape;3508;p12"/>
            <p:cNvSpPr/>
            <p:nvPr/>
          </p:nvSpPr>
          <p:spPr>
            <a:xfrm rot="10800000">
              <a:off x="7536331" y="61320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9" name="Google Shape;3509;p12"/>
            <p:cNvSpPr/>
            <p:nvPr/>
          </p:nvSpPr>
          <p:spPr>
            <a:xfrm rot="10800000">
              <a:off x="7244066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0" name="Google Shape;3510;p12"/>
            <p:cNvSpPr/>
            <p:nvPr/>
          </p:nvSpPr>
          <p:spPr>
            <a:xfrm rot="10800000">
              <a:off x="7244066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1" name="Google Shape;3511;p12"/>
            <p:cNvSpPr/>
            <p:nvPr/>
          </p:nvSpPr>
          <p:spPr>
            <a:xfrm rot="10800000">
              <a:off x="6659535" y="426648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2" name="Google Shape;3512;p12"/>
            <p:cNvSpPr/>
            <p:nvPr/>
          </p:nvSpPr>
          <p:spPr>
            <a:xfrm rot="10800000">
              <a:off x="7536331" y="4704867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3" name="Google Shape;3513;p12"/>
            <p:cNvSpPr/>
            <p:nvPr/>
          </p:nvSpPr>
          <p:spPr>
            <a:xfrm rot="10800000">
              <a:off x="7536331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4" name="Google Shape;3514;p12"/>
            <p:cNvSpPr/>
            <p:nvPr/>
          </p:nvSpPr>
          <p:spPr>
            <a:xfrm rot="10800000">
              <a:off x="7536331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5" name="Google Shape;3515;p12"/>
            <p:cNvSpPr/>
            <p:nvPr/>
          </p:nvSpPr>
          <p:spPr>
            <a:xfrm rot="10800000">
              <a:off x="7536331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6" name="Google Shape;3516;p12"/>
            <p:cNvSpPr/>
            <p:nvPr/>
          </p:nvSpPr>
          <p:spPr>
            <a:xfrm rot="10800000">
              <a:off x="7536331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7" name="Google Shape;3517;p12"/>
            <p:cNvSpPr/>
            <p:nvPr/>
          </p:nvSpPr>
          <p:spPr>
            <a:xfrm rot="10800000">
              <a:off x="7536331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8" name="Google Shape;3518;p12"/>
            <p:cNvSpPr/>
            <p:nvPr/>
          </p:nvSpPr>
          <p:spPr>
            <a:xfrm rot="10800000">
              <a:off x="7536331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9" name="Google Shape;3519;p12"/>
            <p:cNvSpPr/>
            <p:nvPr/>
          </p:nvSpPr>
          <p:spPr>
            <a:xfrm rot="10800000">
              <a:off x="7536331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0" name="Google Shape;3520;p12"/>
            <p:cNvSpPr/>
            <p:nvPr/>
          </p:nvSpPr>
          <p:spPr>
            <a:xfrm rot="10800000">
              <a:off x="7536331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1" name="Google Shape;3521;p12"/>
            <p:cNvSpPr/>
            <p:nvPr/>
          </p:nvSpPr>
          <p:spPr>
            <a:xfrm rot="10800000">
              <a:off x="7536331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2" name="Google Shape;3522;p12"/>
            <p:cNvSpPr/>
            <p:nvPr/>
          </p:nvSpPr>
          <p:spPr>
            <a:xfrm rot="10800000">
              <a:off x="7536331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3" name="Google Shape;3523;p12"/>
            <p:cNvSpPr/>
            <p:nvPr/>
          </p:nvSpPr>
          <p:spPr>
            <a:xfrm rot="10800000">
              <a:off x="7536331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4" name="Google Shape;3524;p12"/>
            <p:cNvSpPr/>
            <p:nvPr/>
          </p:nvSpPr>
          <p:spPr>
            <a:xfrm rot="10800000">
              <a:off x="7536331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5" name="Google Shape;3525;p12"/>
            <p:cNvSpPr/>
            <p:nvPr/>
          </p:nvSpPr>
          <p:spPr>
            <a:xfrm rot="10800000">
              <a:off x="7536331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6" name="Google Shape;3526;p12"/>
            <p:cNvSpPr/>
            <p:nvPr/>
          </p:nvSpPr>
          <p:spPr>
            <a:xfrm rot="10800000">
              <a:off x="7536331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7" name="Google Shape;3527;p12"/>
            <p:cNvSpPr/>
            <p:nvPr/>
          </p:nvSpPr>
          <p:spPr>
            <a:xfrm rot="10800000">
              <a:off x="7536331" y="192838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8" name="Google Shape;3528;p12"/>
            <p:cNvSpPr/>
            <p:nvPr/>
          </p:nvSpPr>
          <p:spPr>
            <a:xfrm rot="10800000">
              <a:off x="7536331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9" name="Google Shape;3529;p12"/>
            <p:cNvSpPr/>
            <p:nvPr/>
          </p:nvSpPr>
          <p:spPr>
            <a:xfrm rot="10800000">
              <a:off x="7536331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0" name="Google Shape;3530;p12"/>
            <p:cNvSpPr/>
            <p:nvPr/>
          </p:nvSpPr>
          <p:spPr>
            <a:xfrm rot="10800000">
              <a:off x="7536331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1" name="Google Shape;3531;p12"/>
            <p:cNvSpPr/>
            <p:nvPr/>
          </p:nvSpPr>
          <p:spPr>
            <a:xfrm rot="10800000">
              <a:off x="7536331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2" name="Google Shape;3532;p12"/>
            <p:cNvSpPr/>
            <p:nvPr/>
          </p:nvSpPr>
          <p:spPr>
            <a:xfrm rot="10800000">
              <a:off x="7536331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3" name="Google Shape;3533;p12"/>
            <p:cNvSpPr/>
            <p:nvPr/>
          </p:nvSpPr>
          <p:spPr>
            <a:xfrm rot="10800000">
              <a:off x="7536331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4" name="Google Shape;3534;p12"/>
            <p:cNvSpPr/>
            <p:nvPr/>
          </p:nvSpPr>
          <p:spPr>
            <a:xfrm rot="10800000">
              <a:off x="7536331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5" name="Google Shape;3535;p12"/>
            <p:cNvSpPr/>
            <p:nvPr/>
          </p:nvSpPr>
          <p:spPr>
            <a:xfrm rot="10800000">
              <a:off x="7536331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6" name="Google Shape;3536;p12"/>
            <p:cNvSpPr/>
            <p:nvPr/>
          </p:nvSpPr>
          <p:spPr>
            <a:xfrm rot="10800000">
              <a:off x="7536331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7" name="Google Shape;3537;p12"/>
            <p:cNvSpPr/>
            <p:nvPr/>
          </p:nvSpPr>
          <p:spPr>
            <a:xfrm rot="10800000">
              <a:off x="7536331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8" name="Google Shape;3538;p12"/>
            <p:cNvSpPr/>
            <p:nvPr/>
          </p:nvSpPr>
          <p:spPr>
            <a:xfrm rot="10800000">
              <a:off x="7390210" y="485101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9" name="Google Shape;3539;p12"/>
            <p:cNvSpPr/>
            <p:nvPr/>
          </p:nvSpPr>
          <p:spPr>
            <a:xfrm rot="10800000">
              <a:off x="7390210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0" name="Google Shape;3540;p12"/>
            <p:cNvSpPr/>
            <p:nvPr/>
          </p:nvSpPr>
          <p:spPr>
            <a:xfrm rot="10800000">
              <a:off x="7390210" y="441262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1" name="Google Shape;3541;p12"/>
            <p:cNvSpPr/>
            <p:nvPr/>
          </p:nvSpPr>
          <p:spPr>
            <a:xfrm rot="10800000">
              <a:off x="7390210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2" name="Google Shape;3542;p12"/>
            <p:cNvSpPr/>
            <p:nvPr/>
          </p:nvSpPr>
          <p:spPr>
            <a:xfrm rot="10800000">
              <a:off x="7390210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3" name="Google Shape;3543;p12"/>
            <p:cNvSpPr/>
            <p:nvPr/>
          </p:nvSpPr>
          <p:spPr>
            <a:xfrm rot="10800000">
              <a:off x="7390210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4" name="Google Shape;3544;p12"/>
            <p:cNvSpPr/>
            <p:nvPr/>
          </p:nvSpPr>
          <p:spPr>
            <a:xfrm rot="10800000">
              <a:off x="7390210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5" name="Google Shape;3545;p12"/>
            <p:cNvSpPr/>
            <p:nvPr/>
          </p:nvSpPr>
          <p:spPr>
            <a:xfrm rot="10800000">
              <a:off x="7390210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6" name="Google Shape;3546;p12"/>
            <p:cNvSpPr/>
            <p:nvPr/>
          </p:nvSpPr>
          <p:spPr>
            <a:xfrm rot="10800000">
              <a:off x="7390210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7" name="Google Shape;3547;p12"/>
            <p:cNvSpPr/>
            <p:nvPr/>
          </p:nvSpPr>
          <p:spPr>
            <a:xfrm rot="10800000">
              <a:off x="7390210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8" name="Google Shape;3548;p12"/>
            <p:cNvSpPr/>
            <p:nvPr/>
          </p:nvSpPr>
          <p:spPr>
            <a:xfrm rot="10800000">
              <a:off x="7390210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9" name="Google Shape;3549;p12"/>
            <p:cNvSpPr/>
            <p:nvPr/>
          </p:nvSpPr>
          <p:spPr>
            <a:xfrm rot="10800000">
              <a:off x="7390210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0" name="Google Shape;3550;p12"/>
            <p:cNvSpPr/>
            <p:nvPr/>
          </p:nvSpPr>
          <p:spPr>
            <a:xfrm rot="10800000">
              <a:off x="7390210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1" name="Google Shape;3551;p12"/>
            <p:cNvSpPr/>
            <p:nvPr/>
          </p:nvSpPr>
          <p:spPr>
            <a:xfrm rot="10800000">
              <a:off x="7390210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2" name="Google Shape;3552;p12"/>
            <p:cNvSpPr/>
            <p:nvPr/>
          </p:nvSpPr>
          <p:spPr>
            <a:xfrm rot="10800000">
              <a:off x="7390210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3" name="Google Shape;3553;p12"/>
            <p:cNvSpPr/>
            <p:nvPr/>
          </p:nvSpPr>
          <p:spPr>
            <a:xfrm rot="10800000">
              <a:off x="7390210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4" name="Google Shape;3554;p12"/>
            <p:cNvSpPr/>
            <p:nvPr/>
          </p:nvSpPr>
          <p:spPr>
            <a:xfrm rot="10800000">
              <a:off x="7390210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5" name="Google Shape;3555;p12"/>
            <p:cNvSpPr/>
            <p:nvPr/>
          </p:nvSpPr>
          <p:spPr>
            <a:xfrm rot="10800000">
              <a:off x="7390210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6" name="Google Shape;3556;p12"/>
            <p:cNvSpPr/>
            <p:nvPr/>
          </p:nvSpPr>
          <p:spPr>
            <a:xfrm rot="10800000">
              <a:off x="7390210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7" name="Google Shape;3557;p12"/>
            <p:cNvSpPr/>
            <p:nvPr/>
          </p:nvSpPr>
          <p:spPr>
            <a:xfrm rot="10800000">
              <a:off x="7390210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8" name="Google Shape;3558;p12"/>
            <p:cNvSpPr/>
            <p:nvPr/>
          </p:nvSpPr>
          <p:spPr>
            <a:xfrm rot="10800000">
              <a:off x="7390210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9" name="Google Shape;3559;p12"/>
            <p:cNvSpPr/>
            <p:nvPr/>
          </p:nvSpPr>
          <p:spPr>
            <a:xfrm rot="10800000">
              <a:off x="7390210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0" name="Google Shape;3560;p12"/>
            <p:cNvSpPr/>
            <p:nvPr/>
          </p:nvSpPr>
          <p:spPr>
            <a:xfrm rot="10800000">
              <a:off x="7390210" y="61320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1" name="Google Shape;3561;p12"/>
            <p:cNvSpPr/>
            <p:nvPr/>
          </p:nvSpPr>
          <p:spPr>
            <a:xfrm rot="10800000">
              <a:off x="7390210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2" name="Google Shape;3562;p12"/>
            <p:cNvSpPr/>
            <p:nvPr/>
          </p:nvSpPr>
          <p:spPr>
            <a:xfrm rot="10800000">
              <a:off x="7390210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3" name="Google Shape;3563;p12"/>
            <p:cNvSpPr/>
            <p:nvPr/>
          </p:nvSpPr>
          <p:spPr>
            <a:xfrm rot="10800000">
              <a:off x="7244066" y="4704867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4" name="Google Shape;3564;p12"/>
            <p:cNvSpPr/>
            <p:nvPr/>
          </p:nvSpPr>
          <p:spPr>
            <a:xfrm rot="10800000">
              <a:off x="7244066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5" name="Google Shape;3565;p12"/>
            <p:cNvSpPr/>
            <p:nvPr/>
          </p:nvSpPr>
          <p:spPr>
            <a:xfrm rot="10800000">
              <a:off x="7244066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6" name="Google Shape;3566;p12"/>
            <p:cNvSpPr/>
            <p:nvPr/>
          </p:nvSpPr>
          <p:spPr>
            <a:xfrm rot="10800000">
              <a:off x="7244066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7" name="Google Shape;3567;p12"/>
            <p:cNvSpPr/>
            <p:nvPr/>
          </p:nvSpPr>
          <p:spPr>
            <a:xfrm rot="10800000">
              <a:off x="7244066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8" name="Google Shape;3568;p12"/>
            <p:cNvSpPr/>
            <p:nvPr/>
          </p:nvSpPr>
          <p:spPr>
            <a:xfrm rot="10800000">
              <a:off x="7244066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9" name="Google Shape;3569;p12"/>
            <p:cNvSpPr/>
            <p:nvPr/>
          </p:nvSpPr>
          <p:spPr>
            <a:xfrm rot="10800000">
              <a:off x="7244066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0" name="Google Shape;3570;p12"/>
            <p:cNvSpPr/>
            <p:nvPr/>
          </p:nvSpPr>
          <p:spPr>
            <a:xfrm rot="10800000">
              <a:off x="7244066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1" name="Google Shape;3571;p12"/>
            <p:cNvSpPr/>
            <p:nvPr/>
          </p:nvSpPr>
          <p:spPr>
            <a:xfrm rot="10800000">
              <a:off x="7244066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2" name="Google Shape;3572;p12"/>
            <p:cNvSpPr/>
            <p:nvPr/>
          </p:nvSpPr>
          <p:spPr>
            <a:xfrm rot="10800000">
              <a:off x="7244066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3" name="Google Shape;3573;p12"/>
            <p:cNvSpPr/>
            <p:nvPr/>
          </p:nvSpPr>
          <p:spPr>
            <a:xfrm rot="10800000">
              <a:off x="7244066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4" name="Google Shape;3574;p12"/>
            <p:cNvSpPr/>
            <p:nvPr/>
          </p:nvSpPr>
          <p:spPr>
            <a:xfrm rot="10800000">
              <a:off x="7244066" y="192838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5" name="Google Shape;3575;p12"/>
            <p:cNvSpPr/>
            <p:nvPr/>
          </p:nvSpPr>
          <p:spPr>
            <a:xfrm rot="10800000">
              <a:off x="7244066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6" name="Google Shape;3576;p12"/>
            <p:cNvSpPr/>
            <p:nvPr/>
          </p:nvSpPr>
          <p:spPr>
            <a:xfrm rot="10800000">
              <a:off x="7244066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7" name="Google Shape;3577;p12"/>
            <p:cNvSpPr/>
            <p:nvPr/>
          </p:nvSpPr>
          <p:spPr>
            <a:xfrm rot="10800000">
              <a:off x="7244066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8" name="Google Shape;3578;p12"/>
            <p:cNvSpPr/>
            <p:nvPr/>
          </p:nvSpPr>
          <p:spPr>
            <a:xfrm rot="10800000">
              <a:off x="7244066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9" name="Google Shape;3579;p12"/>
            <p:cNvSpPr/>
            <p:nvPr/>
          </p:nvSpPr>
          <p:spPr>
            <a:xfrm rot="10800000">
              <a:off x="7244066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0" name="Google Shape;3580;p12"/>
            <p:cNvSpPr/>
            <p:nvPr/>
          </p:nvSpPr>
          <p:spPr>
            <a:xfrm rot="10800000">
              <a:off x="7244066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1" name="Google Shape;3581;p12"/>
            <p:cNvSpPr/>
            <p:nvPr/>
          </p:nvSpPr>
          <p:spPr>
            <a:xfrm rot="10800000">
              <a:off x="7244066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2" name="Google Shape;3582;p12"/>
            <p:cNvSpPr/>
            <p:nvPr/>
          </p:nvSpPr>
          <p:spPr>
            <a:xfrm rot="10800000">
              <a:off x="7244066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3" name="Google Shape;3583;p12"/>
            <p:cNvSpPr/>
            <p:nvPr/>
          </p:nvSpPr>
          <p:spPr>
            <a:xfrm rot="10800000">
              <a:off x="7097945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4" name="Google Shape;3584;p12"/>
            <p:cNvSpPr/>
            <p:nvPr/>
          </p:nvSpPr>
          <p:spPr>
            <a:xfrm rot="10800000">
              <a:off x="7097945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5" name="Google Shape;3585;p12"/>
            <p:cNvSpPr/>
            <p:nvPr/>
          </p:nvSpPr>
          <p:spPr>
            <a:xfrm rot="10800000">
              <a:off x="7097945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6" name="Google Shape;3586;p12"/>
            <p:cNvSpPr/>
            <p:nvPr/>
          </p:nvSpPr>
          <p:spPr>
            <a:xfrm rot="10800000">
              <a:off x="7097945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7" name="Google Shape;3587;p12"/>
            <p:cNvSpPr/>
            <p:nvPr/>
          </p:nvSpPr>
          <p:spPr>
            <a:xfrm rot="10800000">
              <a:off x="7097945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8" name="Google Shape;3588;p12"/>
            <p:cNvSpPr/>
            <p:nvPr/>
          </p:nvSpPr>
          <p:spPr>
            <a:xfrm rot="10800000">
              <a:off x="7097945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9" name="Google Shape;3589;p12"/>
            <p:cNvSpPr/>
            <p:nvPr/>
          </p:nvSpPr>
          <p:spPr>
            <a:xfrm rot="10800000">
              <a:off x="7097945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0" name="Google Shape;3590;p12"/>
            <p:cNvSpPr/>
            <p:nvPr/>
          </p:nvSpPr>
          <p:spPr>
            <a:xfrm rot="10800000">
              <a:off x="7097945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1" name="Google Shape;3591;p12"/>
            <p:cNvSpPr/>
            <p:nvPr/>
          </p:nvSpPr>
          <p:spPr>
            <a:xfrm rot="10800000">
              <a:off x="7097945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2" name="Google Shape;3592;p12"/>
            <p:cNvSpPr/>
            <p:nvPr/>
          </p:nvSpPr>
          <p:spPr>
            <a:xfrm rot="10800000">
              <a:off x="7097945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3" name="Google Shape;3593;p12"/>
            <p:cNvSpPr/>
            <p:nvPr/>
          </p:nvSpPr>
          <p:spPr>
            <a:xfrm rot="10800000">
              <a:off x="7097945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4" name="Google Shape;3594;p12"/>
            <p:cNvSpPr/>
            <p:nvPr/>
          </p:nvSpPr>
          <p:spPr>
            <a:xfrm rot="10800000">
              <a:off x="7097945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5" name="Google Shape;3595;p12"/>
            <p:cNvSpPr/>
            <p:nvPr/>
          </p:nvSpPr>
          <p:spPr>
            <a:xfrm rot="10800000">
              <a:off x="7097945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6" name="Google Shape;3596;p12"/>
            <p:cNvSpPr/>
            <p:nvPr/>
          </p:nvSpPr>
          <p:spPr>
            <a:xfrm rot="10800000">
              <a:off x="7097945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7" name="Google Shape;3597;p12"/>
            <p:cNvSpPr/>
            <p:nvPr/>
          </p:nvSpPr>
          <p:spPr>
            <a:xfrm rot="10800000">
              <a:off x="7097945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8" name="Google Shape;3598;p12"/>
            <p:cNvSpPr/>
            <p:nvPr/>
          </p:nvSpPr>
          <p:spPr>
            <a:xfrm rot="10800000">
              <a:off x="7097945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9" name="Google Shape;3599;p12"/>
            <p:cNvSpPr/>
            <p:nvPr/>
          </p:nvSpPr>
          <p:spPr>
            <a:xfrm rot="10800000">
              <a:off x="7097945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0" name="Google Shape;3600;p12"/>
            <p:cNvSpPr/>
            <p:nvPr/>
          </p:nvSpPr>
          <p:spPr>
            <a:xfrm rot="10800000">
              <a:off x="7097945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1" name="Google Shape;3601;p12"/>
            <p:cNvSpPr/>
            <p:nvPr/>
          </p:nvSpPr>
          <p:spPr>
            <a:xfrm rot="10800000">
              <a:off x="6951800" y="485101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2" name="Google Shape;3602;p12"/>
            <p:cNvSpPr/>
            <p:nvPr/>
          </p:nvSpPr>
          <p:spPr>
            <a:xfrm rot="10800000">
              <a:off x="6951800" y="4704867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3" name="Google Shape;3603;p12"/>
            <p:cNvSpPr/>
            <p:nvPr/>
          </p:nvSpPr>
          <p:spPr>
            <a:xfrm rot="10800000">
              <a:off x="6951800" y="426648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4" name="Google Shape;3604;p12"/>
            <p:cNvSpPr/>
            <p:nvPr/>
          </p:nvSpPr>
          <p:spPr>
            <a:xfrm rot="10800000">
              <a:off x="6951800" y="3974217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5" name="Google Shape;3605;p12"/>
            <p:cNvSpPr/>
            <p:nvPr/>
          </p:nvSpPr>
          <p:spPr>
            <a:xfrm rot="10800000">
              <a:off x="6951800" y="3681951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6" name="Google Shape;3606;p12"/>
            <p:cNvSpPr/>
            <p:nvPr/>
          </p:nvSpPr>
          <p:spPr>
            <a:xfrm rot="10800000">
              <a:off x="6951800" y="324356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7" name="Google Shape;3607;p12"/>
            <p:cNvSpPr/>
            <p:nvPr/>
          </p:nvSpPr>
          <p:spPr>
            <a:xfrm rot="10800000">
              <a:off x="6951800" y="2951301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8" name="Google Shape;3608;p12"/>
            <p:cNvSpPr/>
            <p:nvPr/>
          </p:nvSpPr>
          <p:spPr>
            <a:xfrm rot="10800000">
              <a:off x="6951800" y="251291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9" name="Google Shape;3609;p12"/>
            <p:cNvSpPr/>
            <p:nvPr/>
          </p:nvSpPr>
          <p:spPr>
            <a:xfrm rot="10800000">
              <a:off x="6951800" y="222065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0" name="Google Shape;3610;p12"/>
            <p:cNvSpPr/>
            <p:nvPr/>
          </p:nvSpPr>
          <p:spPr>
            <a:xfrm rot="10800000">
              <a:off x="6951800" y="207452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1" name="Google Shape;3611;p12"/>
            <p:cNvSpPr/>
            <p:nvPr/>
          </p:nvSpPr>
          <p:spPr>
            <a:xfrm rot="10800000">
              <a:off x="6951800" y="178226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2" name="Google Shape;3612;p12"/>
            <p:cNvSpPr/>
            <p:nvPr/>
          </p:nvSpPr>
          <p:spPr>
            <a:xfrm rot="10800000">
              <a:off x="6951800" y="163612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3" name="Google Shape;3613;p12"/>
            <p:cNvSpPr/>
            <p:nvPr/>
          </p:nvSpPr>
          <p:spPr>
            <a:xfrm rot="10800000">
              <a:off x="6951800" y="148999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4" name="Google Shape;3614;p12"/>
            <p:cNvSpPr/>
            <p:nvPr/>
          </p:nvSpPr>
          <p:spPr>
            <a:xfrm rot="10800000">
              <a:off x="6951800" y="119773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5" name="Google Shape;3615;p12"/>
            <p:cNvSpPr/>
            <p:nvPr/>
          </p:nvSpPr>
          <p:spPr>
            <a:xfrm rot="10800000">
              <a:off x="6951800" y="1051613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6" name="Google Shape;3616;p12"/>
            <p:cNvSpPr/>
            <p:nvPr/>
          </p:nvSpPr>
          <p:spPr>
            <a:xfrm rot="10800000">
              <a:off x="6951800" y="61320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7" name="Google Shape;3617;p12"/>
            <p:cNvSpPr/>
            <p:nvPr/>
          </p:nvSpPr>
          <p:spPr>
            <a:xfrm rot="10800000">
              <a:off x="6951800" y="320938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8" name="Google Shape;3618;p12"/>
            <p:cNvSpPr/>
            <p:nvPr/>
          </p:nvSpPr>
          <p:spPr>
            <a:xfrm rot="10800000">
              <a:off x="6951800" y="17481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9" name="Google Shape;3619;p12"/>
            <p:cNvSpPr/>
            <p:nvPr/>
          </p:nvSpPr>
          <p:spPr>
            <a:xfrm rot="10800000">
              <a:off x="6805680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0" name="Google Shape;3620;p12"/>
            <p:cNvSpPr/>
            <p:nvPr/>
          </p:nvSpPr>
          <p:spPr>
            <a:xfrm rot="10800000">
              <a:off x="6805680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1" name="Google Shape;3621;p12"/>
            <p:cNvSpPr/>
            <p:nvPr/>
          </p:nvSpPr>
          <p:spPr>
            <a:xfrm rot="10800000">
              <a:off x="6805680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2" name="Google Shape;3622;p12"/>
            <p:cNvSpPr/>
            <p:nvPr/>
          </p:nvSpPr>
          <p:spPr>
            <a:xfrm rot="10800000">
              <a:off x="6805680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3" name="Google Shape;3623;p12"/>
            <p:cNvSpPr/>
            <p:nvPr/>
          </p:nvSpPr>
          <p:spPr>
            <a:xfrm rot="10800000">
              <a:off x="6805680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4" name="Google Shape;3624;p12"/>
            <p:cNvSpPr/>
            <p:nvPr/>
          </p:nvSpPr>
          <p:spPr>
            <a:xfrm rot="10800000">
              <a:off x="6805680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5" name="Google Shape;3625;p12"/>
            <p:cNvSpPr/>
            <p:nvPr/>
          </p:nvSpPr>
          <p:spPr>
            <a:xfrm rot="10800000">
              <a:off x="6805680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6" name="Google Shape;3626;p12"/>
            <p:cNvSpPr/>
            <p:nvPr/>
          </p:nvSpPr>
          <p:spPr>
            <a:xfrm rot="10800000">
              <a:off x="6805680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7" name="Google Shape;3627;p12"/>
            <p:cNvSpPr/>
            <p:nvPr/>
          </p:nvSpPr>
          <p:spPr>
            <a:xfrm rot="10800000">
              <a:off x="6805680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8" name="Google Shape;3628;p12"/>
            <p:cNvSpPr/>
            <p:nvPr/>
          </p:nvSpPr>
          <p:spPr>
            <a:xfrm rot="10800000">
              <a:off x="6659535" y="485101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9" name="Google Shape;3629;p12"/>
            <p:cNvSpPr/>
            <p:nvPr/>
          </p:nvSpPr>
          <p:spPr>
            <a:xfrm rot="10800000">
              <a:off x="6659535" y="3974217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0" name="Google Shape;3630;p12"/>
            <p:cNvSpPr/>
            <p:nvPr/>
          </p:nvSpPr>
          <p:spPr>
            <a:xfrm rot="10800000">
              <a:off x="6659535" y="324356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1" name="Google Shape;3631;p12"/>
            <p:cNvSpPr/>
            <p:nvPr/>
          </p:nvSpPr>
          <p:spPr>
            <a:xfrm rot="10800000">
              <a:off x="6659535" y="251291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2" name="Google Shape;3632;p12"/>
            <p:cNvSpPr/>
            <p:nvPr/>
          </p:nvSpPr>
          <p:spPr>
            <a:xfrm rot="10800000">
              <a:off x="6659535" y="163612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3" name="Google Shape;3633;p12"/>
            <p:cNvSpPr/>
            <p:nvPr/>
          </p:nvSpPr>
          <p:spPr>
            <a:xfrm rot="10800000">
              <a:off x="6659535" y="90546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4" name="Google Shape;3634;p12"/>
            <p:cNvSpPr/>
            <p:nvPr/>
          </p:nvSpPr>
          <p:spPr>
            <a:xfrm rot="10800000">
              <a:off x="6659535" y="75934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5" name="Google Shape;3635;p12"/>
            <p:cNvSpPr/>
            <p:nvPr/>
          </p:nvSpPr>
          <p:spPr>
            <a:xfrm rot="10800000">
              <a:off x="6659535" y="17481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6" name="Google Shape;3636;p12"/>
            <p:cNvSpPr/>
            <p:nvPr/>
          </p:nvSpPr>
          <p:spPr>
            <a:xfrm rot="10800000">
              <a:off x="6513415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7" name="Google Shape;3637;p12"/>
            <p:cNvSpPr/>
            <p:nvPr/>
          </p:nvSpPr>
          <p:spPr>
            <a:xfrm rot="10800000">
              <a:off x="6513415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8" name="Google Shape;3638;p12"/>
            <p:cNvSpPr/>
            <p:nvPr/>
          </p:nvSpPr>
          <p:spPr>
            <a:xfrm rot="10800000">
              <a:off x="6513415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9" name="Google Shape;3639;p12"/>
            <p:cNvSpPr/>
            <p:nvPr/>
          </p:nvSpPr>
          <p:spPr>
            <a:xfrm rot="10800000">
              <a:off x="6513415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0" name="Google Shape;3640;p12"/>
            <p:cNvSpPr/>
            <p:nvPr/>
          </p:nvSpPr>
          <p:spPr>
            <a:xfrm rot="10800000">
              <a:off x="6513415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1" name="Google Shape;3641;p12"/>
            <p:cNvSpPr/>
            <p:nvPr/>
          </p:nvSpPr>
          <p:spPr>
            <a:xfrm rot="10800000">
              <a:off x="6513415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2" name="Google Shape;3642;p12"/>
            <p:cNvSpPr/>
            <p:nvPr/>
          </p:nvSpPr>
          <p:spPr>
            <a:xfrm rot="10800000">
              <a:off x="6367294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3" name="Google Shape;3643;p12"/>
            <p:cNvSpPr/>
            <p:nvPr/>
          </p:nvSpPr>
          <p:spPr>
            <a:xfrm rot="10800000">
              <a:off x="6367294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4" name="Google Shape;3644;p12"/>
            <p:cNvSpPr/>
            <p:nvPr/>
          </p:nvSpPr>
          <p:spPr>
            <a:xfrm rot="10800000">
              <a:off x="6367294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5" name="Google Shape;3645;p12"/>
            <p:cNvSpPr/>
            <p:nvPr/>
          </p:nvSpPr>
          <p:spPr>
            <a:xfrm rot="10800000">
              <a:off x="7536331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6" name="Google Shape;3646;p12"/>
            <p:cNvSpPr/>
            <p:nvPr/>
          </p:nvSpPr>
          <p:spPr>
            <a:xfrm rot="10800000">
              <a:off x="7536331" y="485101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7" name="Google Shape;3647;p12"/>
            <p:cNvSpPr/>
            <p:nvPr/>
          </p:nvSpPr>
          <p:spPr>
            <a:xfrm rot="10800000">
              <a:off x="7536331" y="441262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8" name="Google Shape;3648;p12"/>
            <p:cNvSpPr/>
            <p:nvPr/>
          </p:nvSpPr>
          <p:spPr>
            <a:xfrm rot="10800000">
              <a:off x="7536331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9" name="Google Shape;3649;p12"/>
            <p:cNvSpPr/>
            <p:nvPr/>
          </p:nvSpPr>
          <p:spPr>
            <a:xfrm rot="10800000">
              <a:off x="7536331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0" name="Google Shape;3650;p12"/>
            <p:cNvSpPr/>
            <p:nvPr/>
          </p:nvSpPr>
          <p:spPr>
            <a:xfrm rot="10800000">
              <a:off x="7536331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1" name="Google Shape;3651;p12"/>
            <p:cNvSpPr/>
            <p:nvPr/>
          </p:nvSpPr>
          <p:spPr>
            <a:xfrm rot="10800000">
              <a:off x="7536331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2" name="Google Shape;3652;p12"/>
            <p:cNvSpPr/>
            <p:nvPr/>
          </p:nvSpPr>
          <p:spPr>
            <a:xfrm rot="10800000">
              <a:off x="7536331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3" name="Google Shape;3653;p12"/>
            <p:cNvSpPr/>
            <p:nvPr/>
          </p:nvSpPr>
          <p:spPr>
            <a:xfrm rot="10800000">
              <a:off x="7390210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4" name="Google Shape;3654;p12"/>
            <p:cNvSpPr/>
            <p:nvPr/>
          </p:nvSpPr>
          <p:spPr>
            <a:xfrm rot="10800000">
              <a:off x="7390210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5" name="Google Shape;3655;p12"/>
            <p:cNvSpPr/>
            <p:nvPr/>
          </p:nvSpPr>
          <p:spPr>
            <a:xfrm rot="10800000">
              <a:off x="7390210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6" name="Google Shape;3656;p12"/>
            <p:cNvSpPr/>
            <p:nvPr/>
          </p:nvSpPr>
          <p:spPr>
            <a:xfrm rot="10800000">
              <a:off x="7390210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7" name="Google Shape;3657;p12"/>
            <p:cNvSpPr/>
            <p:nvPr/>
          </p:nvSpPr>
          <p:spPr>
            <a:xfrm rot="10800000">
              <a:off x="7390210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8" name="Google Shape;3658;p12"/>
            <p:cNvSpPr/>
            <p:nvPr/>
          </p:nvSpPr>
          <p:spPr>
            <a:xfrm rot="10800000">
              <a:off x="7244066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9" name="Google Shape;3659;p12"/>
            <p:cNvSpPr/>
            <p:nvPr/>
          </p:nvSpPr>
          <p:spPr>
            <a:xfrm rot="10800000">
              <a:off x="7244066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0" name="Google Shape;3660;p12"/>
            <p:cNvSpPr/>
            <p:nvPr/>
          </p:nvSpPr>
          <p:spPr>
            <a:xfrm rot="10800000">
              <a:off x="7244066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1" name="Google Shape;3661;p12"/>
            <p:cNvSpPr/>
            <p:nvPr/>
          </p:nvSpPr>
          <p:spPr>
            <a:xfrm rot="10800000">
              <a:off x="7244066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2" name="Google Shape;3662;p12"/>
            <p:cNvSpPr/>
            <p:nvPr/>
          </p:nvSpPr>
          <p:spPr>
            <a:xfrm rot="10800000">
              <a:off x="7244066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3" name="Google Shape;3663;p12"/>
            <p:cNvSpPr/>
            <p:nvPr/>
          </p:nvSpPr>
          <p:spPr>
            <a:xfrm rot="10800000">
              <a:off x="7097945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4" name="Google Shape;3664;p12"/>
            <p:cNvSpPr/>
            <p:nvPr/>
          </p:nvSpPr>
          <p:spPr>
            <a:xfrm rot="10800000">
              <a:off x="6951800" y="382809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5" name="Google Shape;3665;p12"/>
            <p:cNvSpPr/>
            <p:nvPr/>
          </p:nvSpPr>
          <p:spPr>
            <a:xfrm rot="10800000">
              <a:off x="6951800" y="2659036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6" name="Google Shape;3666;p12"/>
            <p:cNvSpPr/>
            <p:nvPr/>
          </p:nvSpPr>
          <p:spPr>
            <a:xfrm rot="10800000">
              <a:off x="6805680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7" name="Google Shape;3667;p12"/>
            <p:cNvSpPr/>
            <p:nvPr/>
          </p:nvSpPr>
          <p:spPr>
            <a:xfrm rot="10800000">
              <a:off x="6513415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8" name="Google Shape;3668;p12"/>
            <p:cNvSpPr/>
            <p:nvPr/>
          </p:nvSpPr>
          <p:spPr>
            <a:xfrm rot="10800000">
              <a:off x="6367294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69" name="Google Shape;3669;p12"/>
          <p:cNvGrpSpPr/>
          <p:nvPr/>
        </p:nvGrpSpPr>
        <p:grpSpPr>
          <a:xfrm rot="10800000">
            <a:off x="28739" y="28698"/>
            <a:ext cx="1286904" cy="5086302"/>
            <a:chOff x="6367294" y="28698"/>
            <a:chExt cx="1286904" cy="5086302"/>
          </a:xfrm>
        </p:grpSpPr>
        <p:sp>
          <p:nvSpPr>
            <p:cNvPr id="3670" name="Google Shape;3670;p12"/>
            <p:cNvSpPr/>
            <p:nvPr/>
          </p:nvSpPr>
          <p:spPr>
            <a:xfrm rot="10800000">
              <a:off x="7536331" y="61320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1" name="Google Shape;3671;p12"/>
            <p:cNvSpPr/>
            <p:nvPr/>
          </p:nvSpPr>
          <p:spPr>
            <a:xfrm rot="10800000">
              <a:off x="7244066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2" name="Google Shape;3672;p12"/>
            <p:cNvSpPr/>
            <p:nvPr/>
          </p:nvSpPr>
          <p:spPr>
            <a:xfrm rot="10800000">
              <a:off x="7244066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3" name="Google Shape;3673;p12"/>
            <p:cNvSpPr/>
            <p:nvPr/>
          </p:nvSpPr>
          <p:spPr>
            <a:xfrm rot="10800000">
              <a:off x="6659535" y="426648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4" name="Google Shape;3674;p12"/>
            <p:cNvSpPr/>
            <p:nvPr/>
          </p:nvSpPr>
          <p:spPr>
            <a:xfrm rot="10800000">
              <a:off x="7536331" y="4704867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5" name="Google Shape;3675;p12"/>
            <p:cNvSpPr/>
            <p:nvPr/>
          </p:nvSpPr>
          <p:spPr>
            <a:xfrm rot="10800000">
              <a:off x="7536331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6" name="Google Shape;3676;p12"/>
            <p:cNvSpPr/>
            <p:nvPr/>
          </p:nvSpPr>
          <p:spPr>
            <a:xfrm rot="10800000">
              <a:off x="7536331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7" name="Google Shape;3677;p12"/>
            <p:cNvSpPr/>
            <p:nvPr/>
          </p:nvSpPr>
          <p:spPr>
            <a:xfrm rot="10800000">
              <a:off x="7536331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8" name="Google Shape;3678;p12"/>
            <p:cNvSpPr/>
            <p:nvPr/>
          </p:nvSpPr>
          <p:spPr>
            <a:xfrm rot="10800000">
              <a:off x="7536331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9" name="Google Shape;3679;p12"/>
            <p:cNvSpPr/>
            <p:nvPr/>
          </p:nvSpPr>
          <p:spPr>
            <a:xfrm rot="10800000">
              <a:off x="7536331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0" name="Google Shape;3680;p12"/>
            <p:cNvSpPr/>
            <p:nvPr/>
          </p:nvSpPr>
          <p:spPr>
            <a:xfrm rot="10800000">
              <a:off x="7536331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1" name="Google Shape;3681;p12"/>
            <p:cNvSpPr/>
            <p:nvPr/>
          </p:nvSpPr>
          <p:spPr>
            <a:xfrm rot="10800000">
              <a:off x="7536331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2" name="Google Shape;3682;p12"/>
            <p:cNvSpPr/>
            <p:nvPr/>
          </p:nvSpPr>
          <p:spPr>
            <a:xfrm rot="10800000">
              <a:off x="7536331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3" name="Google Shape;3683;p12"/>
            <p:cNvSpPr/>
            <p:nvPr/>
          </p:nvSpPr>
          <p:spPr>
            <a:xfrm rot="10800000">
              <a:off x="7536331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4" name="Google Shape;3684;p12"/>
            <p:cNvSpPr/>
            <p:nvPr/>
          </p:nvSpPr>
          <p:spPr>
            <a:xfrm rot="10800000">
              <a:off x="7536331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5" name="Google Shape;3685;p12"/>
            <p:cNvSpPr/>
            <p:nvPr/>
          </p:nvSpPr>
          <p:spPr>
            <a:xfrm rot="10800000">
              <a:off x="7536331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6" name="Google Shape;3686;p12"/>
            <p:cNvSpPr/>
            <p:nvPr/>
          </p:nvSpPr>
          <p:spPr>
            <a:xfrm rot="10800000">
              <a:off x="7536331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7" name="Google Shape;3687;p12"/>
            <p:cNvSpPr/>
            <p:nvPr/>
          </p:nvSpPr>
          <p:spPr>
            <a:xfrm rot="10800000">
              <a:off x="7536331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8" name="Google Shape;3688;p12"/>
            <p:cNvSpPr/>
            <p:nvPr/>
          </p:nvSpPr>
          <p:spPr>
            <a:xfrm rot="10800000">
              <a:off x="7536331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9" name="Google Shape;3689;p12"/>
            <p:cNvSpPr/>
            <p:nvPr/>
          </p:nvSpPr>
          <p:spPr>
            <a:xfrm rot="10800000">
              <a:off x="7536331" y="192838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0" name="Google Shape;3690;p12"/>
            <p:cNvSpPr/>
            <p:nvPr/>
          </p:nvSpPr>
          <p:spPr>
            <a:xfrm rot="10800000">
              <a:off x="7536331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1" name="Google Shape;3691;p12"/>
            <p:cNvSpPr/>
            <p:nvPr/>
          </p:nvSpPr>
          <p:spPr>
            <a:xfrm rot="10800000">
              <a:off x="7536331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2" name="Google Shape;3692;p12"/>
            <p:cNvSpPr/>
            <p:nvPr/>
          </p:nvSpPr>
          <p:spPr>
            <a:xfrm rot="10800000">
              <a:off x="7536331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3" name="Google Shape;3693;p12"/>
            <p:cNvSpPr/>
            <p:nvPr/>
          </p:nvSpPr>
          <p:spPr>
            <a:xfrm rot="10800000">
              <a:off x="7536331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4" name="Google Shape;3694;p12"/>
            <p:cNvSpPr/>
            <p:nvPr/>
          </p:nvSpPr>
          <p:spPr>
            <a:xfrm rot="10800000">
              <a:off x="7536331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5" name="Google Shape;3695;p12"/>
            <p:cNvSpPr/>
            <p:nvPr/>
          </p:nvSpPr>
          <p:spPr>
            <a:xfrm rot="10800000">
              <a:off x="7536331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6" name="Google Shape;3696;p12"/>
            <p:cNvSpPr/>
            <p:nvPr/>
          </p:nvSpPr>
          <p:spPr>
            <a:xfrm rot="10800000">
              <a:off x="7536331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7" name="Google Shape;3697;p12"/>
            <p:cNvSpPr/>
            <p:nvPr/>
          </p:nvSpPr>
          <p:spPr>
            <a:xfrm rot="10800000">
              <a:off x="7536331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8" name="Google Shape;3698;p12"/>
            <p:cNvSpPr/>
            <p:nvPr/>
          </p:nvSpPr>
          <p:spPr>
            <a:xfrm rot="10800000">
              <a:off x="7536331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9" name="Google Shape;3699;p12"/>
            <p:cNvSpPr/>
            <p:nvPr/>
          </p:nvSpPr>
          <p:spPr>
            <a:xfrm rot="10800000">
              <a:off x="7536331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0" name="Google Shape;3700;p12"/>
            <p:cNvSpPr/>
            <p:nvPr/>
          </p:nvSpPr>
          <p:spPr>
            <a:xfrm rot="10800000">
              <a:off x="7390210" y="485101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1" name="Google Shape;3701;p12"/>
            <p:cNvSpPr/>
            <p:nvPr/>
          </p:nvSpPr>
          <p:spPr>
            <a:xfrm rot="10800000">
              <a:off x="7390210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2" name="Google Shape;3702;p12"/>
            <p:cNvSpPr/>
            <p:nvPr/>
          </p:nvSpPr>
          <p:spPr>
            <a:xfrm rot="10800000">
              <a:off x="7390210" y="441262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3" name="Google Shape;3703;p12"/>
            <p:cNvSpPr/>
            <p:nvPr/>
          </p:nvSpPr>
          <p:spPr>
            <a:xfrm rot="10800000">
              <a:off x="7390210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4" name="Google Shape;3704;p12"/>
            <p:cNvSpPr/>
            <p:nvPr/>
          </p:nvSpPr>
          <p:spPr>
            <a:xfrm rot="10800000">
              <a:off x="7390210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5" name="Google Shape;3705;p12"/>
            <p:cNvSpPr/>
            <p:nvPr/>
          </p:nvSpPr>
          <p:spPr>
            <a:xfrm rot="10800000">
              <a:off x="7390210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6" name="Google Shape;3706;p12"/>
            <p:cNvSpPr/>
            <p:nvPr/>
          </p:nvSpPr>
          <p:spPr>
            <a:xfrm rot="10800000">
              <a:off x="7390210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7" name="Google Shape;3707;p12"/>
            <p:cNvSpPr/>
            <p:nvPr/>
          </p:nvSpPr>
          <p:spPr>
            <a:xfrm rot="10800000">
              <a:off x="7390210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8" name="Google Shape;3708;p12"/>
            <p:cNvSpPr/>
            <p:nvPr/>
          </p:nvSpPr>
          <p:spPr>
            <a:xfrm rot="10800000">
              <a:off x="7390210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9" name="Google Shape;3709;p12"/>
            <p:cNvSpPr/>
            <p:nvPr/>
          </p:nvSpPr>
          <p:spPr>
            <a:xfrm rot="10800000">
              <a:off x="7390210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0" name="Google Shape;3710;p12"/>
            <p:cNvSpPr/>
            <p:nvPr/>
          </p:nvSpPr>
          <p:spPr>
            <a:xfrm rot="10800000">
              <a:off x="7390210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1" name="Google Shape;3711;p12"/>
            <p:cNvSpPr/>
            <p:nvPr/>
          </p:nvSpPr>
          <p:spPr>
            <a:xfrm rot="10800000">
              <a:off x="7390210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2" name="Google Shape;3712;p12"/>
            <p:cNvSpPr/>
            <p:nvPr/>
          </p:nvSpPr>
          <p:spPr>
            <a:xfrm rot="10800000">
              <a:off x="7390210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3" name="Google Shape;3713;p12"/>
            <p:cNvSpPr/>
            <p:nvPr/>
          </p:nvSpPr>
          <p:spPr>
            <a:xfrm rot="10800000">
              <a:off x="7390210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4" name="Google Shape;3714;p12"/>
            <p:cNvSpPr/>
            <p:nvPr/>
          </p:nvSpPr>
          <p:spPr>
            <a:xfrm rot="10800000">
              <a:off x="7390210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5" name="Google Shape;3715;p12"/>
            <p:cNvSpPr/>
            <p:nvPr/>
          </p:nvSpPr>
          <p:spPr>
            <a:xfrm rot="10800000">
              <a:off x="7390210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6" name="Google Shape;3716;p12"/>
            <p:cNvSpPr/>
            <p:nvPr/>
          </p:nvSpPr>
          <p:spPr>
            <a:xfrm rot="10800000">
              <a:off x="7390210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7" name="Google Shape;3717;p12"/>
            <p:cNvSpPr/>
            <p:nvPr/>
          </p:nvSpPr>
          <p:spPr>
            <a:xfrm rot="10800000">
              <a:off x="7390210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8" name="Google Shape;3718;p12"/>
            <p:cNvSpPr/>
            <p:nvPr/>
          </p:nvSpPr>
          <p:spPr>
            <a:xfrm rot="10800000">
              <a:off x="7390210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9" name="Google Shape;3719;p12"/>
            <p:cNvSpPr/>
            <p:nvPr/>
          </p:nvSpPr>
          <p:spPr>
            <a:xfrm rot="10800000">
              <a:off x="7390210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0" name="Google Shape;3720;p12"/>
            <p:cNvSpPr/>
            <p:nvPr/>
          </p:nvSpPr>
          <p:spPr>
            <a:xfrm rot="10800000">
              <a:off x="7390210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1" name="Google Shape;3721;p12"/>
            <p:cNvSpPr/>
            <p:nvPr/>
          </p:nvSpPr>
          <p:spPr>
            <a:xfrm rot="10800000">
              <a:off x="7390210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2" name="Google Shape;3722;p12"/>
            <p:cNvSpPr/>
            <p:nvPr/>
          </p:nvSpPr>
          <p:spPr>
            <a:xfrm rot="10800000">
              <a:off x="7390210" y="61320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3" name="Google Shape;3723;p12"/>
            <p:cNvSpPr/>
            <p:nvPr/>
          </p:nvSpPr>
          <p:spPr>
            <a:xfrm rot="10800000">
              <a:off x="7390210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4" name="Google Shape;3724;p12"/>
            <p:cNvSpPr/>
            <p:nvPr/>
          </p:nvSpPr>
          <p:spPr>
            <a:xfrm rot="10800000">
              <a:off x="7390210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5" name="Google Shape;3725;p12"/>
            <p:cNvSpPr/>
            <p:nvPr/>
          </p:nvSpPr>
          <p:spPr>
            <a:xfrm rot="10800000">
              <a:off x="7244066" y="4704867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6" name="Google Shape;3726;p12"/>
            <p:cNvSpPr/>
            <p:nvPr/>
          </p:nvSpPr>
          <p:spPr>
            <a:xfrm rot="10800000">
              <a:off x="7244066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7" name="Google Shape;3727;p12"/>
            <p:cNvSpPr/>
            <p:nvPr/>
          </p:nvSpPr>
          <p:spPr>
            <a:xfrm rot="10800000">
              <a:off x="7244066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8" name="Google Shape;3728;p12"/>
            <p:cNvSpPr/>
            <p:nvPr/>
          </p:nvSpPr>
          <p:spPr>
            <a:xfrm rot="10800000">
              <a:off x="7244066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9" name="Google Shape;3729;p12"/>
            <p:cNvSpPr/>
            <p:nvPr/>
          </p:nvSpPr>
          <p:spPr>
            <a:xfrm rot="10800000">
              <a:off x="7244066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0" name="Google Shape;3730;p12"/>
            <p:cNvSpPr/>
            <p:nvPr/>
          </p:nvSpPr>
          <p:spPr>
            <a:xfrm rot="10800000">
              <a:off x="7244066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1" name="Google Shape;3731;p12"/>
            <p:cNvSpPr/>
            <p:nvPr/>
          </p:nvSpPr>
          <p:spPr>
            <a:xfrm rot="10800000">
              <a:off x="7244066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2" name="Google Shape;3732;p12"/>
            <p:cNvSpPr/>
            <p:nvPr/>
          </p:nvSpPr>
          <p:spPr>
            <a:xfrm rot="10800000">
              <a:off x="7244066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3" name="Google Shape;3733;p12"/>
            <p:cNvSpPr/>
            <p:nvPr/>
          </p:nvSpPr>
          <p:spPr>
            <a:xfrm rot="10800000">
              <a:off x="7244066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4" name="Google Shape;3734;p12"/>
            <p:cNvSpPr/>
            <p:nvPr/>
          </p:nvSpPr>
          <p:spPr>
            <a:xfrm rot="10800000">
              <a:off x="7244066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5" name="Google Shape;3735;p12"/>
            <p:cNvSpPr/>
            <p:nvPr/>
          </p:nvSpPr>
          <p:spPr>
            <a:xfrm rot="10800000">
              <a:off x="7244066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6" name="Google Shape;3736;p12"/>
            <p:cNvSpPr/>
            <p:nvPr/>
          </p:nvSpPr>
          <p:spPr>
            <a:xfrm rot="10800000">
              <a:off x="7244066" y="192838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7" name="Google Shape;3737;p12"/>
            <p:cNvSpPr/>
            <p:nvPr/>
          </p:nvSpPr>
          <p:spPr>
            <a:xfrm rot="10800000">
              <a:off x="7244066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8" name="Google Shape;3738;p12"/>
            <p:cNvSpPr/>
            <p:nvPr/>
          </p:nvSpPr>
          <p:spPr>
            <a:xfrm rot="10800000">
              <a:off x="7244066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9" name="Google Shape;3739;p12"/>
            <p:cNvSpPr/>
            <p:nvPr/>
          </p:nvSpPr>
          <p:spPr>
            <a:xfrm rot="10800000">
              <a:off x="7244066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0" name="Google Shape;3740;p12"/>
            <p:cNvSpPr/>
            <p:nvPr/>
          </p:nvSpPr>
          <p:spPr>
            <a:xfrm rot="10800000">
              <a:off x="7244066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1" name="Google Shape;3741;p12"/>
            <p:cNvSpPr/>
            <p:nvPr/>
          </p:nvSpPr>
          <p:spPr>
            <a:xfrm rot="10800000">
              <a:off x="7244066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2" name="Google Shape;3742;p12"/>
            <p:cNvSpPr/>
            <p:nvPr/>
          </p:nvSpPr>
          <p:spPr>
            <a:xfrm rot="10800000">
              <a:off x="7244066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3" name="Google Shape;3743;p12"/>
            <p:cNvSpPr/>
            <p:nvPr/>
          </p:nvSpPr>
          <p:spPr>
            <a:xfrm rot="10800000">
              <a:off x="7244066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4" name="Google Shape;3744;p12"/>
            <p:cNvSpPr/>
            <p:nvPr/>
          </p:nvSpPr>
          <p:spPr>
            <a:xfrm rot="10800000">
              <a:off x="7244066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5" name="Google Shape;3745;p12"/>
            <p:cNvSpPr/>
            <p:nvPr/>
          </p:nvSpPr>
          <p:spPr>
            <a:xfrm rot="10800000">
              <a:off x="7097945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6" name="Google Shape;3746;p12"/>
            <p:cNvSpPr/>
            <p:nvPr/>
          </p:nvSpPr>
          <p:spPr>
            <a:xfrm rot="10800000">
              <a:off x="7097945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7" name="Google Shape;3747;p12"/>
            <p:cNvSpPr/>
            <p:nvPr/>
          </p:nvSpPr>
          <p:spPr>
            <a:xfrm rot="10800000">
              <a:off x="7097945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8" name="Google Shape;3748;p12"/>
            <p:cNvSpPr/>
            <p:nvPr/>
          </p:nvSpPr>
          <p:spPr>
            <a:xfrm rot="10800000">
              <a:off x="7097945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9" name="Google Shape;3749;p12"/>
            <p:cNvSpPr/>
            <p:nvPr/>
          </p:nvSpPr>
          <p:spPr>
            <a:xfrm rot="10800000">
              <a:off x="7097945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0" name="Google Shape;3750;p12"/>
            <p:cNvSpPr/>
            <p:nvPr/>
          </p:nvSpPr>
          <p:spPr>
            <a:xfrm rot="10800000">
              <a:off x="7097945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1" name="Google Shape;3751;p12"/>
            <p:cNvSpPr/>
            <p:nvPr/>
          </p:nvSpPr>
          <p:spPr>
            <a:xfrm rot="10800000">
              <a:off x="7097945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2" name="Google Shape;3752;p12"/>
            <p:cNvSpPr/>
            <p:nvPr/>
          </p:nvSpPr>
          <p:spPr>
            <a:xfrm rot="10800000">
              <a:off x="7097945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3" name="Google Shape;3753;p12"/>
            <p:cNvSpPr/>
            <p:nvPr/>
          </p:nvSpPr>
          <p:spPr>
            <a:xfrm rot="10800000">
              <a:off x="7097945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4" name="Google Shape;3754;p12"/>
            <p:cNvSpPr/>
            <p:nvPr/>
          </p:nvSpPr>
          <p:spPr>
            <a:xfrm rot="10800000">
              <a:off x="7097945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5" name="Google Shape;3755;p12"/>
            <p:cNvSpPr/>
            <p:nvPr/>
          </p:nvSpPr>
          <p:spPr>
            <a:xfrm rot="10800000">
              <a:off x="7097945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6" name="Google Shape;3756;p12"/>
            <p:cNvSpPr/>
            <p:nvPr/>
          </p:nvSpPr>
          <p:spPr>
            <a:xfrm rot="10800000">
              <a:off x="7097945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7" name="Google Shape;3757;p12"/>
            <p:cNvSpPr/>
            <p:nvPr/>
          </p:nvSpPr>
          <p:spPr>
            <a:xfrm rot="10800000">
              <a:off x="7097945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8" name="Google Shape;3758;p12"/>
            <p:cNvSpPr/>
            <p:nvPr/>
          </p:nvSpPr>
          <p:spPr>
            <a:xfrm rot="10800000">
              <a:off x="7097945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9" name="Google Shape;3759;p12"/>
            <p:cNvSpPr/>
            <p:nvPr/>
          </p:nvSpPr>
          <p:spPr>
            <a:xfrm rot="10800000">
              <a:off x="7097945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0" name="Google Shape;3760;p12"/>
            <p:cNvSpPr/>
            <p:nvPr/>
          </p:nvSpPr>
          <p:spPr>
            <a:xfrm rot="10800000">
              <a:off x="7097945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1" name="Google Shape;3761;p12"/>
            <p:cNvSpPr/>
            <p:nvPr/>
          </p:nvSpPr>
          <p:spPr>
            <a:xfrm rot="10800000">
              <a:off x="7097945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2" name="Google Shape;3762;p12"/>
            <p:cNvSpPr/>
            <p:nvPr/>
          </p:nvSpPr>
          <p:spPr>
            <a:xfrm rot="10800000">
              <a:off x="7097945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3" name="Google Shape;3763;p12"/>
            <p:cNvSpPr/>
            <p:nvPr/>
          </p:nvSpPr>
          <p:spPr>
            <a:xfrm rot="10800000">
              <a:off x="6951800" y="485101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4" name="Google Shape;3764;p12"/>
            <p:cNvSpPr/>
            <p:nvPr/>
          </p:nvSpPr>
          <p:spPr>
            <a:xfrm rot="10800000">
              <a:off x="6951800" y="4704867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5" name="Google Shape;3765;p12"/>
            <p:cNvSpPr/>
            <p:nvPr/>
          </p:nvSpPr>
          <p:spPr>
            <a:xfrm rot="10800000">
              <a:off x="6951800" y="426648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6" name="Google Shape;3766;p12"/>
            <p:cNvSpPr/>
            <p:nvPr/>
          </p:nvSpPr>
          <p:spPr>
            <a:xfrm rot="10800000">
              <a:off x="6951800" y="3974217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7" name="Google Shape;3767;p12"/>
            <p:cNvSpPr/>
            <p:nvPr/>
          </p:nvSpPr>
          <p:spPr>
            <a:xfrm rot="10800000">
              <a:off x="6951800" y="3681951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8" name="Google Shape;3768;p12"/>
            <p:cNvSpPr/>
            <p:nvPr/>
          </p:nvSpPr>
          <p:spPr>
            <a:xfrm rot="10800000">
              <a:off x="6951800" y="324356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9" name="Google Shape;3769;p12"/>
            <p:cNvSpPr/>
            <p:nvPr/>
          </p:nvSpPr>
          <p:spPr>
            <a:xfrm rot="10800000">
              <a:off x="6951800" y="2951301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0" name="Google Shape;3770;p12"/>
            <p:cNvSpPr/>
            <p:nvPr/>
          </p:nvSpPr>
          <p:spPr>
            <a:xfrm rot="10800000">
              <a:off x="6951800" y="251291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1" name="Google Shape;3771;p12"/>
            <p:cNvSpPr/>
            <p:nvPr/>
          </p:nvSpPr>
          <p:spPr>
            <a:xfrm rot="10800000">
              <a:off x="6951800" y="222065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2" name="Google Shape;3772;p12"/>
            <p:cNvSpPr/>
            <p:nvPr/>
          </p:nvSpPr>
          <p:spPr>
            <a:xfrm rot="10800000">
              <a:off x="6951800" y="207452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3" name="Google Shape;3773;p12"/>
            <p:cNvSpPr/>
            <p:nvPr/>
          </p:nvSpPr>
          <p:spPr>
            <a:xfrm rot="10800000">
              <a:off x="6951800" y="178226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4" name="Google Shape;3774;p12"/>
            <p:cNvSpPr/>
            <p:nvPr/>
          </p:nvSpPr>
          <p:spPr>
            <a:xfrm rot="10800000">
              <a:off x="6951800" y="163612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5" name="Google Shape;3775;p12"/>
            <p:cNvSpPr/>
            <p:nvPr/>
          </p:nvSpPr>
          <p:spPr>
            <a:xfrm rot="10800000">
              <a:off x="6951800" y="148999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6" name="Google Shape;3776;p12"/>
            <p:cNvSpPr/>
            <p:nvPr/>
          </p:nvSpPr>
          <p:spPr>
            <a:xfrm rot="10800000">
              <a:off x="6951800" y="119773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7" name="Google Shape;3777;p12"/>
            <p:cNvSpPr/>
            <p:nvPr/>
          </p:nvSpPr>
          <p:spPr>
            <a:xfrm rot="10800000">
              <a:off x="6951800" y="1051613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8" name="Google Shape;3778;p12"/>
            <p:cNvSpPr/>
            <p:nvPr/>
          </p:nvSpPr>
          <p:spPr>
            <a:xfrm rot="10800000">
              <a:off x="6951800" y="61320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9" name="Google Shape;3779;p12"/>
            <p:cNvSpPr/>
            <p:nvPr/>
          </p:nvSpPr>
          <p:spPr>
            <a:xfrm rot="10800000">
              <a:off x="6951800" y="320938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0" name="Google Shape;3780;p12"/>
            <p:cNvSpPr/>
            <p:nvPr/>
          </p:nvSpPr>
          <p:spPr>
            <a:xfrm rot="10800000">
              <a:off x="6951800" y="17481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1" name="Google Shape;3781;p12"/>
            <p:cNvSpPr/>
            <p:nvPr/>
          </p:nvSpPr>
          <p:spPr>
            <a:xfrm rot="10800000">
              <a:off x="6805680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2" name="Google Shape;3782;p12"/>
            <p:cNvSpPr/>
            <p:nvPr/>
          </p:nvSpPr>
          <p:spPr>
            <a:xfrm rot="10800000">
              <a:off x="6805680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3" name="Google Shape;3783;p12"/>
            <p:cNvSpPr/>
            <p:nvPr/>
          </p:nvSpPr>
          <p:spPr>
            <a:xfrm rot="10800000">
              <a:off x="6805680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4" name="Google Shape;3784;p12"/>
            <p:cNvSpPr/>
            <p:nvPr/>
          </p:nvSpPr>
          <p:spPr>
            <a:xfrm rot="10800000">
              <a:off x="6805680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5" name="Google Shape;3785;p12"/>
            <p:cNvSpPr/>
            <p:nvPr/>
          </p:nvSpPr>
          <p:spPr>
            <a:xfrm rot="10800000">
              <a:off x="6805680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6" name="Google Shape;3786;p12"/>
            <p:cNvSpPr/>
            <p:nvPr/>
          </p:nvSpPr>
          <p:spPr>
            <a:xfrm rot="10800000">
              <a:off x="6805680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7" name="Google Shape;3787;p12"/>
            <p:cNvSpPr/>
            <p:nvPr/>
          </p:nvSpPr>
          <p:spPr>
            <a:xfrm rot="10800000">
              <a:off x="6805680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8" name="Google Shape;3788;p12"/>
            <p:cNvSpPr/>
            <p:nvPr/>
          </p:nvSpPr>
          <p:spPr>
            <a:xfrm rot="10800000">
              <a:off x="6805680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9" name="Google Shape;3789;p12"/>
            <p:cNvSpPr/>
            <p:nvPr/>
          </p:nvSpPr>
          <p:spPr>
            <a:xfrm rot="10800000">
              <a:off x="6805680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0" name="Google Shape;3790;p12"/>
            <p:cNvSpPr/>
            <p:nvPr/>
          </p:nvSpPr>
          <p:spPr>
            <a:xfrm rot="10800000">
              <a:off x="6659535" y="485101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1" name="Google Shape;3791;p12"/>
            <p:cNvSpPr/>
            <p:nvPr/>
          </p:nvSpPr>
          <p:spPr>
            <a:xfrm rot="10800000">
              <a:off x="6659535" y="3974217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2" name="Google Shape;3792;p12"/>
            <p:cNvSpPr/>
            <p:nvPr/>
          </p:nvSpPr>
          <p:spPr>
            <a:xfrm rot="10800000">
              <a:off x="6659535" y="324356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3" name="Google Shape;3793;p12"/>
            <p:cNvSpPr/>
            <p:nvPr/>
          </p:nvSpPr>
          <p:spPr>
            <a:xfrm rot="10800000">
              <a:off x="6659535" y="251291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4" name="Google Shape;3794;p12"/>
            <p:cNvSpPr/>
            <p:nvPr/>
          </p:nvSpPr>
          <p:spPr>
            <a:xfrm rot="10800000">
              <a:off x="6659535" y="163612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5" name="Google Shape;3795;p12"/>
            <p:cNvSpPr/>
            <p:nvPr/>
          </p:nvSpPr>
          <p:spPr>
            <a:xfrm rot="10800000">
              <a:off x="6659535" y="90546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6" name="Google Shape;3796;p12"/>
            <p:cNvSpPr/>
            <p:nvPr/>
          </p:nvSpPr>
          <p:spPr>
            <a:xfrm rot="10800000">
              <a:off x="6659535" y="75934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7" name="Google Shape;3797;p12"/>
            <p:cNvSpPr/>
            <p:nvPr/>
          </p:nvSpPr>
          <p:spPr>
            <a:xfrm rot="10800000">
              <a:off x="6659535" y="17481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8" name="Google Shape;3798;p12"/>
            <p:cNvSpPr/>
            <p:nvPr/>
          </p:nvSpPr>
          <p:spPr>
            <a:xfrm rot="10800000">
              <a:off x="6513415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9" name="Google Shape;3799;p12"/>
            <p:cNvSpPr/>
            <p:nvPr/>
          </p:nvSpPr>
          <p:spPr>
            <a:xfrm rot="10800000">
              <a:off x="6513415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0" name="Google Shape;3800;p12"/>
            <p:cNvSpPr/>
            <p:nvPr/>
          </p:nvSpPr>
          <p:spPr>
            <a:xfrm rot="10800000">
              <a:off x="6513415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1" name="Google Shape;3801;p12"/>
            <p:cNvSpPr/>
            <p:nvPr/>
          </p:nvSpPr>
          <p:spPr>
            <a:xfrm rot="10800000">
              <a:off x="6513415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2" name="Google Shape;3802;p12"/>
            <p:cNvSpPr/>
            <p:nvPr/>
          </p:nvSpPr>
          <p:spPr>
            <a:xfrm rot="10800000">
              <a:off x="6513415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3" name="Google Shape;3803;p12"/>
            <p:cNvSpPr/>
            <p:nvPr/>
          </p:nvSpPr>
          <p:spPr>
            <a:xfrm rot="10800000">
              <a:off x="6513415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4" name="Google Shape;3804;p12"/>
            <p:cNvSpPr/>
            <p:nvPr/>
          </p:nvSpPr>
          <p:spPr>
            <a:xfrm rot="10800000">
              <a:off x="6367294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5" name="Google Shape;3805;p12"/>
            <p:cNvSpPr/>
            <p:nvPr/>
          </p:nvSpPr>
          <p:spPr>
            <a:xfrm rot="10800000">
              <a:off x="6367294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6" name="Google Shape;3806;p12"/>
            <p:cNvSpPr/>
            <p:nvPr/>
          </p:nvSpPr>
          <p:spPr>
            <a:xfrm rot="10800000">
              <a:off x="6367294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7" name="Google Shape;3807;p12"/>
            <p:cNvSpPr/>
            <p:nvPr/>
          </p:nvSpPr>
          <p:spPr>
            <a:xfrm rot="10800000">
              <a:off x="7536331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8" name="Google Shape;3808;p12"/>
            <p:cNvSpPr/>
            <p:nvPr/>
          </p:nvSpPr>
          <p:spPr>
            <a:xfrm rot="10800000">
              <a:off x="7536331" y="485101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9" name="Google Shape;3809;p12"/>
            <p:cNvSpPr/>
            <p:nvPr/>
          </p:nvSpPr>
          <p:spPr>
            <a:xfrm rot="10800000">
              <a:off x="7536331" y="441262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0" name="Google Shape;3810;p12"/>
            <p:cNvSpPr/>
            <p:nvPr/>
          </p:nvSpPr>
          <p:spPr>
            <a:xfrm rot="10800000">
              <a:off x="7536331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1" name="Google Shape;3811;p12"/>
            <p:cNvSpPr/>
            <p:nvPr/>
          </p:nvSpPr>
          <p:spPr>
            <a:xfrm rot="10800000">
              <a:off x="7536331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2" name="Google Shape;3812;p12"/>
            <p:cNvSpPr/>
            <p:nvPr/>
          </p:nvSpPr>
          <p:spPr>
            <a:xfrm rot="10800000">
              <a:off x="7536331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3" name="Google Shape;3813;p12"/>
            <p:cNvSpPr/>
            <p:nvPr/>
          </p:nvSpPr>
          <p:spPr>
            <a:xfrm rot="10800000">
              <a:off x="7536331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4" name="Google Shape;3814;p12"/>
            <p:cNvSpPr/>
            <p:nvPr/>
          </p:nvSpPr>
          <p:spPr>
            <a:xfrm rot="10800000">
              <a:off x="7536331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5" name="Google Shape;3815;p12"/>
            <p:cNvSpPr/>
            <p:nvPr/>
          </p:nvSpPr>
          <p:spPr>
            <a:xfrm rot="10800000">
              <a:off x="7390210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6" name="Google Shape;3816;p12"/>
            <p:cNvSpPr/>
            <p:nvPr/>
          </p:nvSpPr>
          <p:spPr>
            <a:xfrm rot="10800000">
              <a:off x="7390210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7" name="Google Shape;3817;p12"/>
            <p:cNvSpPr/>
            <p:nvPr/>
          </p:nvSpPr>
          <p:spPr>
            <a:xfrm rot="10800000">
              <a:off x="7390210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8" name="Google Shape;3818;p12"/>
            <p:cNvSpPr/>
            <p:nvPr/>
          </p:nvSpPr>
          <p:spPr>
            <a:xfrm rot="10800000">
              <a:off x="7390210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9" name="Google Shape;3819;p12"/>
            <p:cNvSpPr/>
            <p:nvPr/>
          </p:nvSpPr>
          <p:spPr>
            <a:xfrm rot="10800000">
              <a:off x="7390210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0" name="Google Shape;3820;p12"/>
            <p:cNvSpPr/>
            <p:nvPr/>
          </p:nvSpPr>
          <p:spPr>
            <a:xfrm rot="10800000">
              <a:off x="7244066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1" name="Google Shape;3821;p12"/>
            <p:cNvSpPr/>
            <p:nvPr/>
          </p:nvSpPr>
          <p:spPr>
            <a:xfrm rot="10800000">
              <a:off x="7244066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2" name="Google Shape;3822;p12"/>
            <p:cNvSpPr/>
            <p:nvPr/>
          </p:nvSpPr>
          <p:spPr>
            <a:xfrm rot="10800000">
              <a:off x="7244066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3" name="Google Shape;3823;p12"/>
            <p:cNvSpPr/>
            <p:nvPr/>
          </p:nvSpPr>
          <p:spPr>
            <a:xfrm rot="10800000">
              <a:off x="7244066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4" name="Google Shape;3824;p12"/>
            <p:cNvSpPr/>
            <p:nvPr/>
          </p:nvSpPr>
          <p:spPr>
            <a:xfrm rot="10800000">
              <a:off x="7244066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5" name="Google Shape;3825;p12"/>
            <p:cNvSpPr/>
            <p:nvPr/>
          </p:nvSpPr>
          <p:spPr>
            <a:xfrm rot="10800000">
              <a:off x="7097945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6" name="Google Shape;3826;p12"/>
            <p:cNvSpPr/>
            <p:nvPr/>
          </p:nvSpPr>
          <p:spPr>
            <a:xfrm rot="10800000">
              <a:off x="6951800" y="382809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7" name="Google Shape;3827;p12"/>
            <p:cNvSpPr/>
            <p:nvPr/>
          </p:nvSpPr>
          <p:spPr>
            <a:xfrm rot="10800000">
              <a:off x="6951800" y="2659036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8" name="Google Shape;3828;p12"/>
            <p:cNvSpPr/>
            <p:nvPr/>
          </p:nvSpPr>
          <p:spPr>
            <a:xfrm rot="10800000">
              <a:off x="6805680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9" name="Google Shape;3829;p12"/>
            <p:cNvSpPr/>
            <p:nvPr/>
          </p:nvSpPr>
          <p:spPr>
            <a:xfrm rot="10800000">
              <a:off x="6513415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0" name="Google Shape;3830;p12"/>
            <p:cNvSpPr/>
            <p:nvPr/>
          </p:nvSpPr>
          <p:spPr>
            <a:xfrm rot="10800000">
              <a:off x="6367294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31" name="Google Shape;3831;p12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background" preserve="1">
  <p:cSld name="1_Image background">
    <p:bg>
      <p:bgPr>
        <a:solidFill>
          <a:srgbClr val="1D1D1B"/>
        </a:solidFill>
        <a:effectLst/>
      </p:bgPr>
    </p:bg>
    <p:spTree>
      <p:nvGrpSpPr>
        <p:cNvPr id="1" name="Shape 3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Fefe\Documents\TCC\imgs slide\solidao-depressao-tristeza-1216-1400x800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-1"/>
            <a:ext cx="9144000" cy="5153641"/>
          </a:xfrm>
          <a:prstGeom prst="rect">
            <a:avLst/>
          </a:prstGeom>
          <a:noFill/>
        </p:spPr>
      </p:pic>
      <p:grpSp>
        <p:nvGrpSpPr>
          <p:cNvPr id="2" name="Google Shape;3507;p12"/>
          <p:cNvGrpSpPr/>
          <p:nvPr/>
        </p:nvGrpSpPr>
        <p:grpSpPr>
          <a:xfrm>
            <a:off x="7828607" y="28698"/>
            <a:ext cx="1286904" cy="5086302"/>
            <a:chOff x="6367294" y="28698"/>
            <a:chExt cx="1286904" cy="5086302"/>
          </a:xfrm>
        </p:grpSpPr>
        <p:sp>
          <p:nvSpPr>
            <p:cNvPr id="3508" name="Google Shape;3508;p12"/>
            <p:cNvSpPr/>
            <p:nvPr/>
          </p:nvSpPr>
          <p:spPr>
            <a:xfrm rot="10800000">
              <a:off x="7536331" y="61320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9" name="Google Shape;3509;p12"/>
            <p:cNvSpPr/>
            <p:nvPr/>
          </p:nvSpPr>
          <p:spPr>
            <a:xfrm rot="10800000">
              <a:off x="7244066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0" name="Google Shape;3510;p12"/>
            <p:cNvSpPr/>
            <p:nvPr/>
          </p:nvSpPr>
          <p:spPr>
            <a:xfrm rot="10800000">
              <a:off x="7244066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1" name="Google Shape;3511;p12"/>
            <p:cNvSpPr/>
            <p:nvPr/>
          </p:nvSpPr>
          <p:spPr>
            <a:xfrm rot="10800000">
              <a:off x="6659535" y="426648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2" name="Google Shape;3512;p12"/>
            <p:cNvSpPr/>
            <p:nvPr/>
          </p:nvSpPr>
          <p:spPr>
            <a:xfrm rot="10800000">
              <a:off x="7536331" y="4704867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3" name="Google Shape;3513;p12"/>
            <p:cNvSpPr/>
            <p:nvPr/>
          </p:nvSpPr>
          <p:spPr>
            <a:xfrm rot="10800000">
              <a:off x="7536331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4" name="Google Shape;3514;p12"/>
            <p:cNvSpPr/>
            <p:nvPr/>
          </p:nvSpPr>
          <p:spPr>
            <a:xfrm rot="10800000">
              <a:off x="7536331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5" name="Google Shape;3515;p12"/>
            <p:cNvSpPr/>
            <p:nvPr/>
          </p:nvSpPr>
          <p:spPr>
            <a:xfrm rot="10800000">
              <a:off x="7536331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6" name="Google Shape;3516;p12"/>
            <p:cNvSpPr/>
            <p:nvPr/>
          </p:nvSpPr>
          <p:spPr>
            <a:xfrm rot="10800000">
              <a:off x="7536331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7" name="Google Shape;3517;p12"/>
            <p:cNvSpPr/>
            <p:nvPr/>
          </p:nvSpPr>
          <p:spPr>
            <a:xfrm rot="10800000">
              <a:off x="7536331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8" name="Google Shape;3518;p12"/>
            <p:cNvSpPr/>
            <p:nvPr/>
          </p:nvSpPr>
          <p:spPr>
            <a:xfrm rot="10800000">
              <a:off x="7536331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9" name="Google Shape;3519;p12"/>
            <p:cNvSpPr/>
            <p:nvPr/>
          </p:nvSpPr>
          <p:spPr>
            <a:xfrm rot="10800000">
              <a:off x="7536331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0" name="Google Shape;3520;p12"/>
            <p:cNvSpPr/>
            <p:nvPr/>
          </p:nvSpPr>
          <p:spPr>
            <a:xfrm rot="10800000">
              <a:off x="7536331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1" name="Google Shape;3521;p12"/>
            <p:cNvSpPr/>
            <p:nvPr/>
          </p:nvSpPr>
          <p:spPr>
            <a:xfrm rot="10800000">
              <a:off x="7536331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2" name="Google Shape;3522;p12"/>
            <p:cNvSpPr/>
            <p:nvPr/>
          </p:nvSpPr>
          <p:spPr>
            <a:xfrm rot="10800000">
              <a:off x="7536331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3" name="Google Shape;3523;p12"/>
            <p:cNvSpPr/>
            <p:nvPr/>
          </p:nvSpPr>
          <p:spPr>
            <a:xfrm rot="10800000">
              <a:off x="7536331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4" name="Google Shape;3524;p12"/>
            <p:cNvSpPr/>
            <p:nvPr/>
          </p:nvSpPr>
          <p:spPr>
            <a:xfrm rot="10800000">
              <a:off x="7536331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5" name="Google Shape;3525;p12"/>
            <p:cNvSpPr/>
            <p:nvPr/>
          </p:nvSpPr>
          <p:spPr>
            <a:xfrm rot="10800000">
              <a:off x="7536331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6" name="Google Shape;3526;p12"/>
            <p:cNvSpPr/>
            <p:nvPr/>
          </p:nvSpPr>
          <p:spPr>
            <a:xfrm rot="10800000">
              <a:off x="7536331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7" name="Google Shape;3527;p12"/>
            <p:cNvSpPr/>
            <p:nvPr/>
          </p:nvSpPr>
          <p:spPr>
            <a:xfrm rot="10800000">
              <a:off x="7536331" y="192838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8" name="Google Shape;3528;p12"/>
            <p:cNvSpPr/>
            <p:nvPr/>
          </p:nvSpPr>
          <p:spPr>
            <a:xfrm rot="10800000">
              <a:off x="7536331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9" name="Google Shape;3529;p12"/>
            <p:cNvSpPr/>
            <p:nvPr/>
          </p:nvSpPr>
          <p:spPr>
            <a:xfrm rot="10800000">
              <a:off x="7536331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0" name="Google Shape;3530;p12"/>
            <p:cNvSpPr/>
            <p:nvPr/>
          </p:nvSpPr>
          <p:spPr>
            <a:xfrm rot="10800000">
              <a:off x="7536331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1" name="Google Shape;3531;p12"/>
            <p:cNvSpPr/>
            <p:nvPr/>
          </p:nvSpPr>
          <p:spPr>
            <a:xfrm rot="10800000">
              <a:off x="7536331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2" name="Google Shape;3532;p12"/>
            <p:cNvSpPr/>
            <p:nvPr/>
          </p:nvSpPr>
          <p:spPr>
            <a:xfrm rot="10800000">
              <a:off x="7536331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3" name="Google Shape;3533;p12"/>
            <p:cNvSpPr/>
            <p:nvPr/>
          </p:nvSpPr>
          <p:spPr>
            <a:xfrm rot="10800000">
              <a:off x="7536331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4" name="Google Shape;3534;p12"/>
            <p:cNvSpPr/>
            <p:nvPr/>
          </p:nvSpPr>
          <p:spPr>
            <a:xfrm rot="10800000">
              <a:off x="7536331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5" name="Google Shape;3535;p12"/>
            <p:cNvSpPr/>
            <p:nvPr/>
          </p:nvSpPr>
          <p:spPr>
            <a:xfrm rot="10800000">
              <a:off x="7536331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6" name="Google Shape;3536;p12"/>
            <p:cNvSpPr/>
            <p:nvPr/>
          </p:nvSpPr>
          <p:spPr>
            <a:xfrm rot="10800000">
              <a:off x="7536331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7" name="Google Shape;3537;p12"/>
            <p:cNvSpPr/>
            <p:nvPr/>
          </p:nvSpPr>
          <p:spPr>
            <a:xfrm rot="10800000">
              <a:off x="7536331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8" name="Google Shape;3538;p12"/>
            <p:cNvSpPr/>
            <p:nvPr/>
          </p:nvSpPr>
          <p:spPr>
            <a:xfrm rot="10800000">
              <a:off x="7390210" y="485101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9" name="Google Shape;3539;p12"/>
            <p:cNvSpPr/>
            <p:nvPr/>
          </p:nvSpPr>
          <p:spPr>
            <a:xfrm rot="10800000">
              <a:off x="7390210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0" name="Google Shape;3540;p12"/>
            <p:cNvSpPr/>
            <p:nvPr/>
          </p:nvSpPr>
          <p:spPr>
            <a:xfrm rot="10800000">
              <a:off x="7390210" y="441262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1" name="Google Shape;3541;p12"/>
            <p:cNvSpPr/>
            <p:nvPr/>
          </p:nvSpPr>
          <p:spPr>
            <a:xfrm rot="10800000">
              <a:off x="7390210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2" name="Google Shape;3542;p12"/>
            <p:cNvSpPr/>
            <p:nvPr/>
          </p:nvSpPr>
          <p:spPr>
            <a:xfrm rot="10800000">
              <a:off x="7390210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3" name="Google Shape;3543;p12"/>
            <p:cNvSpPr/>
            <p:nvPr/>
          </p:nvSpPr>
          <p:spPr>
            <a:xfrm rot="10800000">
              <a:off x="7390210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4" name="Google Shape;3544;p12"/>
            <p:cNvSpPr/>
            <p:nvPr/>
          </p:nvSpPr>
          <p:spPr>
            <a:xfrm rot="10800000">
              <a:off x="7390210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5" name="Google Shape;3545;p12"/>
            <p:cNvSpPr/>
            <p:nvPr/>
          </p:nvSpPr>
          <p:spPr>
            <a:xfrm rot="10800000">
              <a:off x="7390210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6" name="Google Shape;3546;p12"/>
            <p:cNvSpPr/>
            <p:nvPr/>
          </p:nvSpPr>
          <p:spPr>
            <a:xfrm rot="10800000">
              <a:off x="7390210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7" name="Google Shape;3547;p12"/>
            <p:cNvSpPr/>
            <p:nvPr/>
          </p:nvSpPr>
          <p:spPr>
            <a:xfrm rot="10800000">
              <a:off x="7390210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8" name="Google Shape;3548;p12"/>
            <p:cNvSpPr/>
            <p:nvPr/>
          </p:nvSpPr>
          <p:spPr>
            <a:xfrm rot="10800000">
              <a:off x="7390210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9" name="Google Shape;3549;p12"/>
            <p:cNvSpPr/>
            <p:nvPr/>
          </p:nvSpPr>
          <p:spPr>
            <a:xfrm rot="10800000">
              <a:off x="7390210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0" name="Google Shape;3550;p12"/>
            <p:cNvSpPr/>
            <p:nvPr/>
          </p:nvSpPr>
          <p:spPr>
            <a:xfrm rot="10800000">
              <a:off x="7390210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1" name="Google Shape;3551;p12"/>
            <p:cNvSpPr/>
            <p:nvPr/>
          </p:nvSpPr>
          <p:spPr>
            <a:xfrm rot="10800000">
              <a:off x="7390210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2" name="Google Shape;3552;p12"/>
            <p:cNvSpPr/>
            <p:nvPr/>
          </p:nvSpPr>
          <p:spPr>
            <a:xfrm rot="10800000">
              <a:off x="7390210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3" name="Google Shape;3553;p12"/>
            <p:cNvSpPr/>
            <p:nvPr/>
          </p:nvSpPr>
          <p:spPr>
            <a:xfrm rot="10800000">
              <a:off x="7390210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4" name="Google Shape;3554;p12"/>
            <p:cNvSpPr/>
            <p:nvPr/>
          </p:nvSpPr>
          <p:spPr>
            <a:xfrm rot="10800000">
              <a:off x="7390210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5" name="Google Shape;3555;p12"/>
            <p:cNvSpPr/>
            <p:nvPr/>
          </p:nvSpPr>
          <p:spPr>
            <a:xfrm rot="10800000">
              <a:off x="7390210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6" name="Google Shape;3556;p12"/>
            <p:cNvSpPr/>
            <p:nvPr/>
          </p:nvSpPr>
          <p:spPr>
            <a:xfrm rot="10800000">
              <a:off x="7390210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7" name="Google Shape;3557;p12"/>
            <p:cNvSpPr/>
            <p:nvPr/>
          </p:nvSpPr>
          <p:spPr>
            <a:xfrm rot="10800000">
              <a:off x="7390210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8" name="Google Shape;3558;p12"/>
            <p:cNvSpPr/>
            <p:nvPr/>
          </p:nvSpPr>
          <p:spPr>
            <a:xfrm rot="10800000">
              <a:off x="7390210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9" name="Google Shape;3559;p12"/>
            <p:cNvSpPr/>
            <p:nvPr/>
          </p:nvSpPr>
          <p:spPr>
            <a:xfrm rot="10800000">
              <a:off x="7390210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0" name="Google Shape;3560;p12"/>
            <p:cNvSpPr/>
            <p:nvPr/>
          </p:nvSpPr>
          <p:spPr>
            <a:xfrm rot="10800000">
              <a:off x="7390210" y="61320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1" name="Google Shape;3561;p12"/>
            <p:cNvSpPr/>
            <p:nvPr/>
          </p:nvSpPr>
          <p:spPr>
            <a:xfrm rot="10800000">
              <a:off x="7390210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2" name="Google Shape;3562;p12"/>
            <p:cNvSpPr/>
            <p:nvPr/>
          </p:nvSpPr>
          <p:spPr>
            <a:xfrm rot="10800000">
              <a:off x="7390210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3" name="Google Shape;3563;p12"/>
            <p:cNvSpPr/>
            <p:nvPr/>
          </p:nvSpPr>
          <p:spPr>
            <a:xfrm rot="10800000">
              <a:off x="7244066" y="4704867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4" name="Google Shape;3564;p12"/>
            <p:cNvSpPr/>
            <p:nvPr/>
          </p:nvSpPr>
          <p:spPr>
            <a:xfrm rot="10800000">
              <a:off x="7244066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5" name="Google Shape;3565;p12"/>
            <p:cNvSpPr/>
            <p:nvPr/>
          </p:nvSpPr>
          <p:spPr>
            <a:xfrm rot="10800000">
              <a:off x="7244066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6" name="Google Shape;3566;p12"/>
            <p:cNvSpPr/>
            <p:nvPr/>
          </p:nvSpPr>
          <p:spPr>
            <a:xfrm rot="10800000">
              <a:off x="7244066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7" name="Google Shape;3567;p12"/>
            <p:cNvSpPr/>
            <p:nvPr/>
          </p:nvSpPr>
          <p:spPr>
            <a:xfrm rot="10800000">
              <a:off x="7244066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8" name="Google Shape;3568;p12"/>
            <p:cNvSpPr/>
            <p:nvPr/>
          </p:nvSpPr>
          <p:spPr>
            <a:xfrm rot="10800000">
              <a:off x="7244066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9" name="Google Shape;3569;p12"/>
            <p:cNvSpPr/>
            <p:nvPr/>
          </p:nvSpPr>
          <p:spPr>
            <a:xfrm rot="10800000">
              <a:off x="7244066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0" name="Google Shape;3570;p12"/>
            <p:cNvSpPr/>
            <p:nvPr/>
          </p:nvSpPr>
          <p:spPr>
            <a:xfrm rot="10800000">
              <a:off x="7244066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1" name="Google Shape;3571;p12"/>
            <p:cNvSpPr/>
            <p:nvPr/>
          </p:nvSpPr>
          <p:spPr>
            <a:xfrm rot="10800000">
              <a:off x="7244066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2" name="Google Shape;3572;p12"/>
            <p:cNvSpPr/>
            <p:nvPr/>
          </p:nvSpPr>
          <p:spPr>
            <a:xfrm rot="10800000">
              <a:off x="7244066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3" name="Google Shape;3573;p12"/>
            <p:cNvSpPr/>
            <p:nvPr/>
          </p:nvSpPr>
          <p:spPr>
            <a:xfrm rot="10800000">
              <a:off x="7244066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4" name="Google Shape;3574;p12"/>
            <p:cNvSpPr/>
            <p:nvPr/>
          </p:nvSpPr>
          <p:spPr>
            <a:xfrm rot="10800000">
              <a:off x="7244066" y="192838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5" name="Google Shape;3575;p12"/>
            <p:cNvSpPr/>
            <p:nvPr/>
          </p:nvSpPr>
          <p:spPr>
            <a:xfrm rot="10800000">
              <a:off x="7244066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6" name="Google Shape;3576;p12"/>
            <p:cNvSpPr/>
            <p:nvPr/>
          </p:nvSpPr>
          <p:spPr>
            <a:xfrm rot="10800000">
              <a:off x="7244066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7" name="Google Shape;3577;p12"/>
            <p:cNvSpPr/>
            <p:nvPr/>
          </p:nvSpPr>
          <p:spPr>
            <a:xfrm rot="10800000">
              <a:off x="7244066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8" name="Google Shape;3578;p12"/>
            <p:cNvSpPr/>
            <p:nvPr/>
          </p:nvSpPr>
          <p:spPr>
            <a:xfrm rot="10800000">
              <a:off x="7244066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9" name="Google Shape;3579;p12"/>
            <p:cNvSpPr/>
            <p:nvPr/>
          </p:nvSpPr>
          <p:spPr>
            <a:xfrm rot="10800000">
              <a:off x="7244066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0" name="Google Shape;3580;p12"/>
            <p:cNvSpPr/>
            <p:nvPr/>
          </p:nvSpPr>
          <p:spPr>
            <a:xfrm rot="10800000">
              <a:off x="7244066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1" name="Google Shape;3581;p12"/>
            <p:cNvSpPr/>
            <p:nvPr/>
          </p:nvSpPr>
          <p:spPr>
            <a:xfrm rot="10800000">
              <a:off x="7244066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2" name="Google Shape;3582;p12"/>
            <p:cNvSpPr/>
            <p:nvPr/>
          </p:nvSpPr>
          <p:spPr>
            <a:xfrm rot="10800000">
              <a:off x="7244066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3" name="Google Shape;3583;p12"/>
            <p:cNvSpPr/>
            <p:nvPr/>
          </p:nvSpPr>
          <p:spPr>
            <a:xfrm rot="10800000">
              <a:off x="7097945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4" name="Google Shape;3584;p12"/>
            <p:cNvSpPr/>
            <p:nvPr/>
          </p:nvSpPr>
          <p:spPr>
            <a:xfrm rot="10800000">
              <a:off x="7097945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5" name="Google Shape;3585;p12"/>
            <p:cNvSpPr/>
            <p:nvPr/>
          </p:nvSpPr>
          <p:spPr>
            <a:xfrm rot="10800000">
              <a:off x="7097945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6" name="Google Shape;3586;p12"/>
            <p:cNvSpPr/>
            <p:nvPr/>
          </p:nvSpPr>
          <p:spPr>
            <a:xfrm rot="10800000">
              <a:off x="7097945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7" name="Google Shape;3587;p12"/>
            <p:cNvSpPr/>
            <p:nvPr/>
          </p:nvSpPr>
          <p:spPr>
            <a:xfrm rot="10800000">
              <a:off x="7097945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8" name="Google Shape;3588;p12"/>
            <p:cNvSpPr/>
            <p:nvPr/>
          </p:nvSpPr>
          <p:spPr>
            <a:xfrm rot="10800000">
              <a:off x="7097945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9" name="Google Shape;3589;p12"/>
            <p:cNvSpPr/>
            <p:nvPr/>
          </p:nvSpPr>
          <p:spPr>
            <a:xfrm rot="10800000">
              <a:off x="7097945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0" name="Google Shape;3590;p12"/>
            <p:cNvSpPr/>
            <p:nvPr/>
          </p:nvSpPr>
          <p:spPr>
            <a:xfrm rot="10800000">
              <a:off x="7097945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1" name="Google Shape;3591;p12"/>
            <p:cNvSpPr/>
            <p:nvPr/>
          </p:nvSpPr>
          <p:spPr>
            <a:xfrm rot="10800000">
              <a:off x="7097945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2" name="Google Shape;3592;p12"/>
            <p:cNvSpPr/>
            <p:nvPr/>
          </p:nvSpPr>
          <p:spPr>
            <a:xfrm rot="10800000">
              <a:off x="7097945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3" name="Google Shape;3593;p12"/>
            <p:cNvSpPr/>
            <p:nvPr/>
          </p:nvSpPr>
          <p:spPr>
            <a:xfrm rot="10800000">
              <a:off x="7097945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4" name="Google Shape;3594;p12"/>
            <p:cNvSpPr/>
            <p:nvPr/>
          </p:nvSpPr>
          <p:spPr>
            <a:xfrm rot="10800000">
              <a:off x="7097945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5" name="Google Shape;3595;p12"/>
            <p:cNvSpPr/>
            <p:nvPr/>
          </p:nvSpPr>
          <p:spPr>
            <a:xfrm rot="10800000">
              <a:off x="7097945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6" name="Google Shape;3596;p12"/>
            <p:cNvSpPr/>
            <p:nvPr/>
          </p:nvSpPr>
          <p:spPr>
            <a:xfrm rot="10800000">
              <a:off x="7097945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7" name="Google Shape;3597;p12"/>
            <p:cNvSpPr/>
            <p:nvPr/>
          </p:nvSpPr>
          <p:spPr>
            <a:xfrm rot="10800000">
              <a:off x="7097945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8" name="Google Shape;3598;p12"/>
            <p:cNvSpPr/>
            <p:nvPr/>
          </p:nvSpPr>
          <p:spPr>
            <a:xfrm rot="10800000">
              <a:off x="7097945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9" name="Google Shape;3599;p12"/>
            <p:cNvSpPr/>
            <p:nvPr/>
          </p:nvSpPr>
          <p:spPr>
            <a:xfrm rot="10800000">
              <a:off x="7097945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0" name="Google Shape;3600;p12"/>
            <p:cNvSpPr/>
            <p:nvPr/>
          </p:nvSpPr>
          <p:spPr>
            <a:xfrm rot="10800000">
              <a:off x="7097945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1" name="Google Shape;3601;p12"/>
            <p:cNvSpPr/>
            <p:nvPr/>
          </p:nvSpPr>
          <p:spPr>
            <a:xfrm rot="10800000">
              <a:off x="6951800" y="485101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2" name="Google Shape;3602;p12"/>
            <p:cNvSpPr/>
            <p:nvPr/>
          </p:nvSpPr>
          <p:spPr>
            <a:xfrm rot="10800000">
              <a:off x="6951800" y="4704867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3" name="Google Shape;3603;p12"/>
            <p:cNvSpPr/>
            <p:nvPr/>
          </p:nvSpPr>
          <p:spPr>
            <a:xfrm rot="10800000">
              <a:off x="6951800" y="426648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4" name="Google Shape;3604;p12"/>
            <p:cNvSpPr/>
            <p:nvPr/>
          </p:nvSpPr>
          <p:spPr>
            <a:xfrm rot="10800000">
              <a:off x="6951800" y="3974217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5" name="Google Shape;3605;p12"/>
            <p:cNvSpPr/>
            <p:nvPr/>
          </p:nvSpPr>
          <p:spPr>
            <a:xfrm rot="10800000">
              <a:off x="6951800" y="3681951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6" name="Google Shape;3606;p12"/>
            <p:cNvSpPr/>
            <p:nvPr/>
          </p:nvSpPr>
          <p:spPr>
            <a:xfrm rot="10800000">
              <a:off x="6951800" y="324356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7" name="Google Shape;3607;p12"/>
            <p:cNvSpPr/>
            <p:nvPr/>
          </p:nvSpPr>
          <p:spPr>
            <a:xfrm rot="10800000">
              <a:off x="6951800" y="2951301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8" name="Google Shape;3608;p12"/>
            <p:cNvSpPr/>
            <p:nvPr/>
          </p:nvSpPr>
          <p:spPr>
            <a:xfrm rot="10800000">
              <a:off x="6951800" y="251291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9" name="Google Shape;3609;p12"/>
            <p:cNvSpPr/>
            <p:nvPr/>
          </p:nvSpPr>
          <p:spPr>
            <a:xfrm rot="10800000">
              <a:off x="6951800" y="222065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0" name="Google Shape;3610;p12"/>
            <p:cNvSpPr/>
            <p:nvPr/>
          </p:nvSpPr>
          <p:spPr>
            <a:xfrm rot="10800000">
              <a:off x="6951800" y="207452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1" name="Google Shape;3611;p12"/>
            <p:cNvSpPr/>
            <p:nvPr/>
          </p:nvSpPr>
          <p:spPr>
            <a:xfrm rot="10800000">
              <a:off x="6951800" y="178226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2" name="Google Shape;3612;p12"/>
            <p:cNvSpPr/>
            <p:nvPr/>
          </p:nvSpPr>
          <p:spPr>
            <a:xfrm rot="10800000">
              <a:off x="6951800" y="163612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3" name="Google Shape;3613;p12"/>
            <p:cNvSpPr/>
            <p:nvPr/>
          </p:nvSpPr>
          <p:spPr>
            <a:xfrm rot="10800000">
              <a:off x="6951800" y="148999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4" name="Google Shape;3614;p12"/>
            <p:cNvSpPr/>
            <p:nvPr/>
          </p:nvSpPr>
          <p:spPr>
            <a:xfrm rot="10800000">
              <a:off x="6951800" y="119773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5" name="Google Shape;3615;p12"/>
            <p:cNvSpPr/>
            <p:nvPr/>
          </p:nvSpPr>
          <p:spPr>
            <a:xfrm rot="10800000">
              <a:off x="6951800" y="1051613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6" name="Google Shape;3616;p12"/>
            <p:cNvSpPr/>
            <p:nvPr/>
          </p:nvSpPr>
          <p:spPr>
            <a:xfrm rot="10800000">
              <a:off x="6951800" y="61320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7" name="Google Shape;3617;p12"/>
            <p:cNvSpPr/>
            <p:nvPr/>
          </p:nvSpPr>
          <p:spPr>
            <a:xfrm rot="10800000">
              <a:off x="6951800" y="320938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8" name="Google Shape;3618;p12"/>
            <p:cNvSpPr/>
            <p:nvPr/>
          </p:nvSpPr>
          <p:spPr>
            <a:xfrm rot="10800000">
              <a:off x="6951800" y="17481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9" name="Google Shape;3619;p12"/>
            <p:cNvSpPr/>
            <p:nvPr/>
          </p:nvSpPr>
          <p:spPr>
            <a:xfrm rot="10800000">
              <a:off x="6805680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0" name="Google Shape;3620;p12"/>
            <p:cNvSpPr/>
            <p:nvPr/>
          </p:nvSpPr>
          <p:spPr>
            <a:xfrm rot="10800000">
              <a:off x="6805680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1" name="Google Shape;3621;p12"/>
            <p:cNvSpPr/>
            <p:nvPr/>
          </p:nvSpPr>
          <p:spPr>
            <a:xfrm rot="10800000">
              <a:off x="6805680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2" name="Google Shape;3622;p12"/>
            <p:cNvSpPr/>
            <p:nvPr/>
          </p:nvSpPr>
          <p:spPr>
            <a:xfrm rot="10800000">
              <a:off x="6805680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3" name="Google Shape;3623;p12"/>
            <p:cNvSpPr/>
            <p:nvPr/>
          </p:nvSpPr>
          <p:spPr>
            <a:xfrm rot="10800000">
              <a:off x="6805680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4" name="Google Shape;3624;p12"/>
            <p:cNvSpPr/>
            <p:nvPr/>
          </p:nvSpPr>
          <p:spPr>
            <a:xfrm rot="10800000">
              <a:off x="6805680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5" name="Google Shape;3625;p12"/>
            <p:cNvSpPr/>
            <p:nvPr/>
          </p:nvSpPr>
          <p:spPr>
            <a:xfrm rot="10800000">
              <a:off x="6805680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6" name="Google Shape;3626;p12"/>
            <p:cNvSpPr/>
            <p:nvPr/>
          </p:nvSpPr>
          <p:spPr>
            <a:xfrm rot="10800000">
              <a:off x="6805680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7" name="Google Shape;3627;p12"/>
            <p:cNvSpPr/>
            <p:nvPr/>
          </p:nvSpPr>
          <p:spPr>
            <a:xfrm rot="10800000">
              <a:off x="6805680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8" name="Google Shape;3628;p12"/>
            <p:cNvSpPr/>
            <p:nvPr/>
          </p:nvSpPr>
          <p:spPr>
            <a:xfrm rot="10800000">
              <a:off x="6659535" y="485101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9" name="Google Shape;3629;p12"/>
            <p:cNvSpPr/>
            <p:nvPr/>
          </p:nvSpPr>
          <p:spPr>
            <a:xfrm rot="10800000">
              <a:off x="6659535" y="3974217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0" name="Google Shape;3630;p12"/>
            <p:cNvSpPr/>
            <p:nvPr/>
          </p:nvSpPr>
          <p:spPr>
            <a:xfrm rot="10800000">
              <a:off x="6659535" y="324356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1" name="Google Shape;3631;p12"/>
            <p:cNvSpPr/>
            <p:nvPr/>
          </p:nvSpPr>
          <p:spPr>
            <a:xfrm rot="10800000">
              <a:off x="6659535" y="251291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2" name="Google Shape;3632;p12"/>
            <p:cNvSpPr/>
            <p:nvPr/>
          </p:nvSpPr>
          <p:spPr>
            <a:xfrm rot="10800000">
              <a:off x="6659535" y="163612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3" name="Google Shape;3633;p12"/>
            <p:cNvSpPr/>
            <p:nvPr/>
          </p:nvSpPr>
          <p:spPr>
            <a:xfrm rot="10800000">
              <a:off x="6659535" y="90546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4" name="Google Shape;3634;p12"/>
            <p:cNvSpPr/>
            <p:nvPr/>
          </p:nvSpPr>
          <p:spPr>
            <a:xfrm rot="10800000">
              <a:off x="6659535" y="75934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5" name="Google Shape;3635;p12"/>
            <p:cNvSpPr/>
            <p:nvPr/>
          </p:nvSpPr>
          <p:spPr>
            <a:xfrm rot="10800000">
              <a:off x="6659535" y="17481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6" name="Google Shape;3636;p12"/>
            <p:cNvSpPr/>
            <p:nvPr/>
          </p:nvSpPr>
          <p:spPr>
            <a:xfrm rot="10800000">
              <a:off x="6513415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7" name="Google Shape;3637;p12"/>
            <p:cNvSpPr/>
            <p:nvPr/>
          </p:nvSpPr>
          <p:spPr>
            <a:xfrm rot="10800000">
              <a:off x="6513415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8" name="Google Shape;3638;p12"/>
            <p:cNvSpPr/>
            <p:nvPr/>
          </p:nvSpPr>
          <p:spPr>
            <a:xfrm rot="10800000">
              <a:off x="6513415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9" name="Google Shape;3639;p12"/>
            <p:cNvSpPr/>
            <p:nvPr/>
          </p:nvSpPr>
          <p:spPr>
            <a:xfrm rot="10800000">
              <a:off x="6513415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0" name="Google Shape;3640;p12"/>
            <p:cNvSpPr/>
            <p:nvPr/>
          </p:nvSpPr>
          <p:spPr>
            <a:xfrm rot="10800000">
              <a:off x="6513415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1" name="Google Shape;3641;p12"/>
            <p:cNvSpPr/>
            <p:nvPr/>
          </p:nvSpPr>
          <p:spPr>
            <a:xfrm rot="10800000">
              <a:off x="6513415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2" name="Google Shape;3642;p12"/>
            <p:cNvSpPr/>
            <p:nvPr/>
          </p:nvSpPr>
          <p:spPr>
            <a:xfrm rot="10800000">
              <a:off x="6367294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3" name="Google Shape;3643;p12"/>
            <p:cNvSpPr/>
            <p:nvPr/>
          </p:nvSpPr>
          <p:spPr>
            <a:xfrm rot="10800000">
              <a:off x="6367294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4" name="Google Shape;3644;p12"/>
            <p:cNvSpPr/>
            <p:nvPr/>
          </p:nvSpPr>
          <p:spPr>
            <a:xfrm rot="10800000">
              <a:off x="6367294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5" name="Google Shape;3645;p12"/>
            <p:cNvSpPr/>
            <p:nvPr/>
          </p:nvSpPr>
          <p:spPr>
            <a:xfrm rot="10800000">
              <a:off x="7536331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6" name="Google Shape;3646;p12"/>
            <p:cNvSpPr/>
            <p:nvPr/>
          </p:nvSpPr>
          <p:spPr>
            <a:xfrm rot="10800000">
              <a:off x="7536331" y="485101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7" name="Google Shape;3647;p12"/>
            <p:cNvSpPr/>
            <p:nvPr/>
          </p:nvSpPr>
          <p:spPr>
            <a:xfrm rot="10800000">
              <a:off x="7536331" y="441262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8" name="Google Shape;3648;p12"/>
            <p:cNvSpPr/>
            <p:nvPr/>
          </p:nvSpPr>
          <p:spPr>
            <a:xfrm rot="10800000">
              <a:off x="7536331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9" name="Google Shape;3649;p12"/>
            <p:cNvSpPr/>
            <p:nvPr/>
          </p:nvSpPr>
          <p:spPr>
            <a:xfrm rot="10800000">
              <a:off x="7536331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0" name="Google Shape;3650;p12"/>
            <p:cNvSpPr/>
            <p:nvPr/>
          </p:nvSpPr>
          <p:spPr>
            <a:xfrm rot="10800000">
              <a:off x="7536331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1" name="Google Shape;3651;p12"/>
            <p:cNvSpPr/>
            <p:nvPr/>
          </p:nvSpPr>
          <p:spPr>
            <a:xfrm rot="10800000">
              <a:off x="7536331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2" name="Google Shape;3652;p12"/>
            <p:cNvSpPr/>
            <p:nvPr/>
          </p:nvSpPr>
          <p:spPr>
            <a:xfrm rot="10800000">
              <a:off x="7536331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3" name="Google Shape;3653;p12"/>
            <p:cNvSpPr/>
            <p:nvPr/>
          </p:nvSpPr>
          <p:spPr>
            <a:xfrm rot="10800000">
              <a:off x="7390210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4" name="Google Shape;3654;p12"/>
            <p:cNvSpPr/>
            <p:nvPr/>
          </p:nvSpPr>
          <p:spPr>
            <a:xfrm rot="10800000">
              <a:off x="7390210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5" name="Google Shape;3655;p12"/>
            <p:cNvSpPr/>
            <p:nvPr/>
          </p:nvSpPr>
          <p:spPr>
            <a:xfrm rot="10800000">
              <a:off x="7390210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6" name="Google Shape;3656;p12"/>
            <p:cNvSpPr/>
            <p:nvPr/>
          </p:nvSpPr>
          <p:spPr>
            <a:xfrm rot="10800000">
              <a:off x="7390210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7" name="Google Shape;3657;p12"/>
            <p:cNvSpPr/>
            <p:nvPr/>
          </p:nvSpPr>
          <p:spPr>
            <a:xfrm rot="10800000">
              <a:off x="7390210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8" name="Google Shape;3658;p12"/>
            <p:cNvSpPr/>
            <p:nvPr/>
          </p:nvSpPr>
          <p:spPr>
            <a:xfrm rot="10800000">
              <a:off x="7244066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9" name="Google Shape;3659;p12"/>
            <p:cNvSpPr/>
            <p:nvPr/>
          </p:nvSpPr>
          <p:spPr>
            <a:xfrm rot="10800000">
              <a:off x="7244066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0" name="Google Shape;3660;p12"/>
            <p:cNvSpPr/>
            <p:nvPr/>
          </p:nvSpPr>
          <p:spPr>
            <a:xfrm rot="10800000">
              <a:off x="7244066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1" name="Google Shape;3661;p12"/>
            <p:cNvSpPr/>
            <p:nvPr/>
          </p:nvSpPr>
          <p:spPr>
            <a:xfrm rot="10800000">
              <a:off x="7244066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2" name="Google Shape;3662;p12"/>
            <p:cNvSpPr/>
            <p:nvPr/>
          </p:nvSpPr>
          <p:spPr>
            <a:xfrm rot="10800000">
              <a:off x="7244066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3" name="Google Shape;3663;p12"/>
            <p:cNvSpPr/>
            <p:nvPr/>
          </p:nvSpPr>
          <p:spPr>
            <a:xfrm rot="10800000">
              <a:off x="7097945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4" name="Google Shape;3664;p12"/>
            <p:cNvSpPr/>
            <p:nvPr/>
          </p:nvSpPr>
          <p:spPr>
            <a:xfrm rot="10800000">
              <a:off x="6951800" y="382809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5" name="Google Shape;3665;p12"/>
            <p:cNvSpPr/>
            <p:nvPr/>
          </p:nvSpPr>
          <p:spPr>
            <a:xfrm rot="10800000">
              <a:off x="6951800" y="2659036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6" name="Google Shape;3666;p12"/>
            <p:cNvSpPr/>
            <p:nvPr/>
          </p:nvSpPr>
          <p:spPr>
            <a:xfrm rot="10800000">
              <a:off x="6805680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7" name="Google Shape;3667;p12"/>
            <p:cNvSpPr/>
            <p:nvPr/>
          </p:nvSpPr>
          <p:spPr>
            <a:xfrm rot="10800000">
              <a:off x="6513415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8" name="Google Shape;3668;p12"/>
            <p:cNvSpPr/>
            <p:nvPr/>
          </p:nvSpPr>
          <p:spPr>
            <a:xfrm rot="10800000">
              <a:off x="6367294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" name="Google Shape;3669;p12"/>
          <p:cNvGrpSpPr/>
          <p:nvPr/>
        </p:nvGrpSpPr>
        <p:grpSpPr>
          <a:xfrm rot="10800000">
            <a:off x="28739" y="28698"/>
            <a:ext cx="1286904" cy="5086302"/>
            <a:chOff x="6367294" y="28698"/>
            <a:chExt cx="1286904" cy="5086302"/>
          </a:xfrm>
        </p:grpSpPr>
        <p:sp>
          <p:nvSpPr>
            <p:cNvPr id="3670" name="Google Shape;3670;p12"/>
            <p:cNvSpPr/>
            <p:nvPr/>
          </p:nvSpPr>
          <p:spPr>
            <a:xfrm rot="10800000">
              <a:off x="7536331" y="61320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1" name="Google Shape;3671;p12"/>
            <p:cNvSpPr/>
            <p:nvPr/>
          </p:nvSpPr>
          <p:spPr>
            <a:xfrm rot="10800000">
              <a:off x="7244066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2" name="Google Shape;3672;p12"/>
            <p:cNvSpPr/>
            <p:nvPr/>
          </p:nvSpPr>
          <p:spPr>
            <a:xfrm rot="10800000">
              <a:off x="7244066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3" name="Google Shape;3673;p12"/>
            <p:cNvSpPr/>
            <p:nvPr/>
          </p:nvSpPr>
          <p:spPr>
            <a:xfrm rot="10800000">
              <a:off x="6659535" y="426648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4" name="Google Shape;3674;p12"/>
            <p:cNvSpPr/>
            <p:nvPr/>
          </p:nvSpPr>
          <p:spPr>
            <a:xfrm rot="10800000">
              <a:off x="7536331" y="4704867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5" name="Google Shape;3675;p12"/>
            <p:cNvSpPr/>
            <p:nvPr/>
          </p:nvSpPr>
          <p:spPr>
            <a:xfrm rot="10800000">
              <a:off x="7536331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6" name="Google Shape;3676;p12"/>
            <p:cNvSpPr/>
            <p:nvPr/>
          </p:nvSpPr>
          <p:spPr>
            <a:xfrm rot="10800000">
              <a:off x="7536331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7" name="Google Shape;3677;p12"/>
            <p:cNvSpPr/>
            <p:nvPr/>
          </p:nvSpPr>
          <p:spPr>
            <a:xfrm rot="10800000">
              <a:off x="7536331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8" name="Google Shape;3678;p12"/>
            <p:cNvSpPr/>
            <p:nvPr/>
          </p:nvSpPr>
          <p:spPr>
            <a:xfrm rot="10800000">
              <a:off x="7536331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9" name="Google Shape;3679;p12"/>
            <p:cNvSpPr/>
            <p:nvPr/>
          </p:nvSpPr>
          <p:spPr>
            <a:xfrm rot="10800000">
              <a:off x="7536331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0" name="Google Shape;3680;p12"/>
            <p:cNvSpPr/>
            <p:nvPr/>
          </p:nvSpPr>
          <p:spPr>
            <a:xfrm rot="10800000">
              <a:off x="7536331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1" name="Google Shape;3681;p12"/>
            <p:cNvSpPr/>
            <p:nvPr/>
          </p:nvSpPr>
          <p:spPr>
            <a:xfrm rot="10800000">
              <a:off x="7536331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2" name="Google Shape;3682;p12"/>
            <p:cNvSpPr/>
            <p:nvPr/>
          </p:nvSpPr>
          <p:spPr>
            <a:xfrm rot="10800000">
              <a:off x="7536331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3" name="Google Shape;3683;p12"/>
            <p:cNvSpPr/>
            <p:nvPr/>
          </p:nvSpPr>
          <p:spPr>
            <a:xfrm rot="10800000">
              <a:off x="7536331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4" name="Google Shape;3684;p12"/>
            <p:cNvSpPr/>
            <p:nvPr/>
          </p:nvSpPr>
          <p:spPr>
            <a:xfrm rot="10800000">
              <a:off x="7536331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5" name="Google Shape;3685;p12"/>
            <p:cNvSpPr/>
            <p:nvPr/>
          </p:nvSpPr>
          <p:spPr>
            <a:xfrm rot="10800000">
              <a:off x="7536331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6" name="Google Shape;3686;p12"/>
            <p:cNvSpPr/>
            <p:nvPr/>
          </p:nvSpPr>
          <p:spPr>
            <a:xfrm rot="10800000">
              <a:off x="7536331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7" name="Google Shape;3687;p12"/>
            <p:cNvSpPr/>
            <p:nvPr/>
          </p:nvSpPr>
          <p:spPr>
            <a:xfrm rot="10800000">
              <a:off x="7536331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8" name="Google Shape;3688;p12"/>
            <p:cNvSpPr/>
            <p:nvPr/>
          </p:nvSpPr>
          <p:spPr>
            <a:xfrm rot="10800000">
              <a:off x="7536331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9" name="Google Shape;3689;p12"/>
            <p:cNvSpPr/>
            <p:nvPr/>
          </p:nvSpPr>
          <p:spPr>
            <a:xfrm rot="10800000">
              <a:off x="7536331" y="192838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0" name="Google Shape;3690;p12"/>
            <p:cNvSpPr/>
            <p:nvPr/>
          </p:nvSpPr>
          <p:spPr>
            <a:xfrm rot="10800000">
              <a:off x="7536331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1" name="Google Shape;3691;p12"/>
            <p:cNvSpPr/>
            <p:nvPr/>
          </p:nvSpPr>
          <p:spPr>
            <a:xfrm rot="10800000">
              <a:off x="7536331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2" name="Google Shape;3692;p12"/>
            <p:cNvSpPr/>
            <p:nvPr/>
          </p:nvSpPr>
          <p:spPr>
            <a:xfrm rot="10800000">
              <a:off x="7536331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3" name="Google Shape;3693;p12"/>
            <p:cNvSpPr/>
            <p:nvPr/>
          </p:nvSpPr>
          <p:spPr>
            <a:xfrm rot="10800000">
              <a:off x="7536331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4" name="Google Shape;3694;p12"/>
            <p:cNvSpPr/>
            <p:nvPr/>
          </p:nvSpPr>
          <p:spPr>
            <a:xfrm rot="10800000">
              <a:off x="7536331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5" name="Google Shape;3695;p12"/>
            <p:cNvSpPr/>
            <p:nvPr/>
          </p:nvSpPr>
          <p:spPr>
            <a:xfrm rot="10800000">
              <a:off x="7536331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6" name="Google Shape;3696;p12"/>
            <p:cNvSpPr/>
            <p:nvPr/>
          </p:nvSpPr>
          <p:spPr>
            <a:xfrm rot="10800000">
              <a:off x="7536331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7" name="Google Shape;3697;p12"/>
            <p:cNvSpPr/>
            <p:nvPr/>
          </p:nvSpPr>
          <p:spPr>
            <a:xfrm rot="10800000">
              <a:off x="7536331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8" name="Google Shape;3698;p12"/>
            <p:cNvSpPr/>
            <p:nvPr/>
          </p:nvSpPr>
          <p:spPr>
            <a:xfrm rot="10800000">
              <a:off x="7536331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9" name="Google Shape;3699;p12"/>
            <p:cNvSpPr/>
            <p:nvPr/>
          </p:nvSpPr>
          <p:spPr>
            <a:xfrm rot="10800000">
              <a:off x="7536331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0" name="Google Shape;3700;p12"/>
            <p:cNvSpPr/>
            <p:nvPr/>
          </p:nvSpPr>
          <p:spPr>
            <a:xfrm rot="10800000">
              <a:off x="7390210" y="485101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1" name="Google Shape;3701;p12"/>
            <p:cNvSpPr/>
            <p:nvPr/>
          </p:nvSpPr>
          <p:spPr>
            <a:xfrm rot="10800000">
              <a:off x="7390210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2" name="Google Shape;3702;p12"/>
            <p:cNvSpPr/>
            <p:nvPr/>
          </p:nvSpPr>
          <p:spPr>
            <a:xfrm rot="10800000">
              <a:off x="7390210" y="441262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3" name="Google Shape;3703;p12"/>
            <p:cNvSpPr/>
            <p:nvPr/>
          </p:nvSpPr>
          <p:spPr>
            <a:xfrm rot="10800000">
              <a:off x="7390210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4" name="Google Shape;3704;p12"/>
            <p:cNvSpPr/>
            <p:nvPr/>
          </p:nvSpPr>
          <p:spPr>
            <a:xfrm rot="10800000">
              <a:off x="7390210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5" name="Google Shape;3705;p12"/>
            <p:cNvSpPr/>
            <p:nvPr/>
          </p:nvSpPr>
          <p:spPr>
            <a:xfrm rot="10800000">
              <a:off x="7390210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6" name="Google Shape;3706;p12"/>
            <p:cNvSpPr/>
            <p:nvPr/>
          </p:nvSpPr>
          <p:spPr>
            <a:xfrm rot="10800000">
              <a:off x="7390210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7" name="Google Shape;3707;p12"/>
            <p:cNvSpPr/>
            <p:nvPr/>
          </p:nvSpPr>
          <p:spPr>
            <a:xfrm rot="10800000">
              <a:off x="7390210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8" name="Google Shape;3708;p12"/>
            <p:cNvSpPr/>
            <p:nvPr/>
          </p:nvSpPr>
          <p:spPr>
            <a:xfrm rot="10800000">
              <a:off x="7390210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9" name="Google Shape;3709;p12"/>
            <p:cNvSpPr/>
            <p:nvPr/>
          </p:nvSpPr>
          <p:spPr>
            <a:xfrm rot="10800000">
              <a:off x="7390210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0" name="Google Shape;3710;p12"/>
            <p:cNvSpPr/>
            <p:nvPr/>
          </p:nvSpPr>
          <p:spPr>
            <a:xfrm rot="10800000">
              <a:off x="7390210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1" name="Google Shape;3711;p12"/>
            <p:cNvSpPr/>
            <p:nvPr/>
          </p:nvSpPr>
          <p:spPr>
            <a:xfrm rot="10800000">
              <a:off x="7390210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2" name="Google Shape;3712;p12"/>
            <p:cNvSpPr/>
            <p:nvPr/>
          </p:nvSpPr>
          <p:spPr>
            <a:xfrm rot="10800000">
              <a:off x="7390210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3" name="Google Shape;3713;p12"/>
            <p:cNvSpPr/>
            <p:nvPr/>
          </p:nvSpPr>
          <p:spPr>
            <a:xfrm rot="10800000">
              <a:off x="7390210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4" name="Google Shape;3714;p12"/>
            <p:cNvSpPr/>
            <p:nvPr/>
          </p:nvSpPr>
          <p:spPr>
            <a:xfrm rot="10800000">
              <a:off x="7390210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5" name="Google Shape;3715;p12"/>
            <p:cNvSpPr/>
            <p:nvPr/>
          </p:nvSpPr>
          <p:spPr>
            <a:xfrm rot="10800000">
              <a:off x="7390210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6" name="Google Shape;3716;p12"/>
            <p:cNvSpPr/>
            <p:nvPr/>
          </p:nvSpPr>
          <p:spPr>
            <a:xfrm rot="10800000">
              <a:off x="7390210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7" name="Google Shape;3717;p12"/>
            <p:cNvSpPr/>
            <p:nvPr/>
          </p:nvSpPr>
          <p:spPr>
            <a:xfrm rot="10800000">
              <a:off x="7390210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8" name="Google Shape;3718;p12"/>
            <p:cNvSpPr/>
            <p:nvPr/>
          </p:nvSpPr>
          <p:spPr>
            <a:xfrm rot="10800000">
              <a:off x="7390210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9" name="Google Shape;3719;p12"/>
            <p:cNvSpPr/>
            <p:nvPr/>
          </p:nvSpPr>
          <p:spPr>
            <a:xfrm rot="10800000">
              <a:off x="7390210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0" name="Google Shape;3720;p12"/>
            <p:cNvSpPr/>
            <p:nvPr/>
          </p:nvSpPr>
          <p:spPr>
            <a:xfrm rot="10800000">
              <a:off x="7390210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1" name="Google Shape;3721;p12"/>
            <p:cNvSpPr/>
            <p:nvPr/>
          </p:nvSpPr>
          <p:spPr>
            <a:xfrm rot="10800000">
              <a:off x="7390210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2" name="Google Shape;3722;p12"/>
            <p:cNvSpPr/>
            <p:nvPr/>
          </p:nvSpPr>
          <p:spPr>
            <a:xfrm rot="10800000">
              <a:off x="7390210" y="61320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3" name="Google Shape;3723;p12"/>
            <p:cNvSpPr/>
            <p:nvPr/>
          </p:nvSpPr>
          <p:spPr>
            <a:xfrm rot="10800000">
              <a:off x="7390210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4" name="Google Shape;3724;p12"/>
            <p:cNvSpPr/>
            <p:nvPr/>
          </p:nvSpPr>
          <p:spPr>
            <a:xfrm rot="10800000">
              <a:off x="7390210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5" name="Google Shape;3725;p12"/>
            <p:cNvSpPr/>
            <p:nvPr/>
          </p:nvSpPr>
          <p:spPr>
            <a:xfrm rot="10800000">
              <a:off x="7244066" y="4704867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6" name="Google Shape;3726;p12"/>
            <p:cNvSpPr/>
            <p:nvPr/>
          </p:nvSpPr>
          <p:spPr>
            <a:xfrm rot="10800000">
              <a:off x="7244066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7" name="Google Shape;3727;p12"/>
            <p:cNvSpPr/>
            <p:nvPr/>
          </p:nvSpPr>
          <p:spPr>
            <a:xfrm rot="10800000">
              <a:off x="7244066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8" name="Google Shape;3728;p12"/>
            <p:cNvSpPr/>
            <p:nvPr/>
          </p:nvSpPr>
          <p:spPr>
            <a:xfrm rot="10800000">
              <a:off x="7244066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9" name="Google Shape;3729;p12"/>
            <p:cNvSpPr/>
            <p:nvPr/>
          </p:nvSpPr>
          <p:spPr>
            <a:xfrm rot="10800000">
              <a:off x="7244066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0" name="Google Shape;3730;p12"/>
            <p:cNvSpPr/>
            <p:nvPr/>
          </p:nvSpPr>
          <p:spPr>
            <a:xfrm rot="10800000">
              <a:off x="7244066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1" name="Google Shape;3731;p12"/>
            <p:cNvSpPr/>
            <p:nvPr/>
          </p:nvSpPr>
          <p:spPr>
            <a:xfrm rot="10800000">
              <a:off x="7244066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2" name="Google Shape;3732;p12"/>
            <p:cNvSpPr/>
            <p:nvPr/>
          </p:nvSpPr>
          <p:spPr>
            <a:xfrm rot="10800000">
              <a:off x="7244066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3" name="Google Shape;3733;p12"/>
            <p:cNvSpPr/>
            <p:nvPr/>
          </p:nvSpPr>
          <p:spPr>
            <a:xfrm rot="10800000">
              <a:off x="7244066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4" name="Google Shape;3734;p12"/>
            <p:cNvSpPr/>
            <p:nvPr/>
          </p:nvSpPr>
          <p:spPr>
            <a:xfrm rot="10800000">
              <a:off x="7244066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5" name="Google Shape;3735;p12"/>
            <p:cNvSpPr/>
            <p:nvPr/>
          </p:nvSpPr>
          <p:spPr>
            <a:xfrm rot="10800000">
              <a:off x="7244066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6" name="Google Shape;3736;p12"/>
            <p:cNvSpPr/>
            <p:nvPr/>
          </p:nvSpPr>
          <p:spPr>
            <a:xfrm rot="10800000">
              <a:off x="7244066" y="192838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7" name="Google Shape;3737;p12"/>
            <p:cNvSpPr/>
            <p:nvPr/>
          </p:nvSpPr>
          <p:spPr>
            <a:xfrm rot="10800000">
              <a:off x="7244066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8" name="Google Shape;3738;p12"/>
            <p:cNvSpPr/>
            <p:nvPr/>
          </p:nvSpPr>
          <p:spPr>
            <a:xfrm rot="10800000">
              <a:off x="7244066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9" name="Google Shape;3739;p12"/>
            <p:cNvSpPr/>
            <p:nvPr/>
          </p:nvSpPr>
          <p:spPr>
            <a:xfrm rot="10800000">
              <a:off x="7244066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0" name="Google Shape;3740;p12"/>
            <p:cNvSpPr/>
            <p:nvPr/>
          </p:nvSpPr>
          <p:spPr>
            <a:xfrm rot="10800000">
              <a:off x="7244066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1" name="Google Shape;3741;p12"/>
            <p:cNvSpPr/>
            <p:nvPr/>
          </p:nvSpPr>
          <p:spPr>
            <a:xfrm rot="10800000">
              <a:off x="7244066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2" name="Google Shape;3742;p12"/>
            <p:cNvSpPr/>
            <p:nvPr/>
          </p:nvSpPr>
          <p:spPr>
            <a:xfrm rot="10800000">
              <a:off x="7244066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3" name="Google Shape;3743;p12"/>
            <p:cNvSpPr/>
            <p:nvPr/>
          </p:nvSpPr>
          <p:spPr>
            <a:xfrm rot="10800000">
              <a:off x="7244066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4" name="Google Shape;3744;p12"/>
            <p:cNvSpPr/>
            <p:nvPr/>
          </p:nvSpPr>
          <p:spPr>
            <a:xfrm rot="10800000">
              <a:off x="7244066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5" name="Google Shape;3745;p12"/>
            <p:cNvSpPr/>
            <p:nvPr/>
          </p:nvSpPr>
          <p:spPr>
            <a:xfrm rot="10800000">
              <a:off x="7097945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6" name="Google Shape;3746;p12"/>
            <p:cNvSpPr/>
            <p:nvPr/>
          </p:nvSpPr>
          <p:spPr>
            <a:xfrm rot="10800000">
              <a:off x="7097945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7" name="Google Shape;3747;p12"/>
            <p:cNvSpPr/>
            <p:nvPr/>
          </p:nvSpPr>
          <p:spPr>
            <a:xfrm rot="10800000">
              <a:off x="7097945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8" name="Google Shape;3748;p12"/>
            <p:cNvSpPr/>
            <p:nvPr/>
          </p:nvSpPr>
          <p:spPr>
            <a:xfrm rot="10800000">
              <a:off x="7097945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9" name="Google Shape;3749;p12"/>
            <p:cNvSpPr/>
            <p:nvPr/>
          </p:nvSpPr>
          <p:spPr>
            <a:xfrm rot="10800000">
              <a:off x="7097945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0" name="Google Shape;3750;p12"/>
            <p:cNvSpPr/>
            <p:nvPr/>
          </p:nvSpPr>
          <p:spPr>
            <a:xfrm rot="10800000">
              <a:off x="7097945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1" name="Google Shape;3751;p12"/>
            <p:cNvSpPr/>
            <p:nvPr/>
          </p:nvSpPr>
          <p:spPr>
            <a:xfrm rot="10800000">
              <a:off x="7097945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2" name="Google Shape;3752;p12"/>
            <p:cNvSpPr/>
            <p:nvPr/>
          </p:nvSpPr>
          <p:spPr>
            <a:xfrm rot="10800000">
              <a:off x="7097945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3" name="Google Shape;3753;p12"/>
            <p:cNvSpPr/>
            <p:nvPr/>
          </p:nvSpPr>
          <p:spPr>
            <a:xfrm rot="10800000">
              <a:off x="7097945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4" name="Google Shape;3754;p12"/>
            <p:cNvSpPr/>
            <p:nvPr/>
          </p:nvSpPr>
          <p:spPr>
            <a:xfrm rot="10800000">
              <a:off x="7097945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5" name="Google Shape;3755;p12"/>
            <p:cNvSpPr/>
            <p:nvPr/>
          </p:nvSpPr>
          <p:spPr>
            <a:xfrm rot="10800000">
              <a:off x="7097945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6" name="Google Shape;3756;p12"/>
            <p:cNvSpPr/>
            <p:nvPr/>
          </p:nvSpPr>
          <p:spPr>
            <a:xfrm rot="10800000">
              <a:off x="7097945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7" name="Google Shape;3757;p12"/>
            <p:cNvSpPr/>
            <p:nvPr/>
          </p:nvSpPr>
          <p:spPr>
            <a:xfrm rot="10800000">
              <a:off x="7097945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8" name="Google Shape;3758;p12"/>
            <p:cNvSpPr/>
            <p:nvPr/>
          </p:nvSpPr>
          <p:spPr>
            <a:xfrm rot="10800000">
              <a:off x="7097945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9" name="Google Shape;3759;p12"/>
            <p:cNvSpPr/>
            <p:nvPr/>
          </p:nvSpPr>
          <p:spPr>
            <a:xfrm rot="10800000">
              <a:off x="7097945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0" name="Google Shape;3760;p12"/>
            <p:cNvSpPr/>
            <p:nvPr/>
          </p:nvSpPr>
          <p:spPr>
            <a:xfrm rot="10800000">
              <a:off x="7097945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1" name="Google Shape;3761;p12"/>
            <p:cNvSpPr/>
            <p:nvPr/>
          </p:nvSpPr>
          <p:spPr>
            <a:xfrm rot="10800000">
              <a:off x="7097945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2" name="Google Shape;3762;p12"/>
            <p:cNvSpPr/>
            <p:nvPr/>
          </p:nvSpPr>
          <p:spPr>
            <a:xfrm rot="10800000">
              <a:off x="7097945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3" name="Google Shape;3763;p12"/>
            <p:cNvSpPr/>
            <p:nvPr/>
          </p:nvSpPr>
          <p:spPr>
            <a:xfrm rot="10800000">
              <a:off x="6951800" y="485101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4" name="Google Shape;3764;p12"/>
            <p:cNvSpPr/>
            <p:nvPr/>
          </p:nvSpPr>
          <p:spPr>
            <a:xfrm rot="10800000">
              <a:off x="6951800" y="4704867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5" name="Google Shape;3765;p12"/>
            <p:cNvSpPr/>
            <p:nvPr/>
          </p:nvSpPr>
          <p:spPr>
            <a:xfrm rot="10800000">
              <a:off x="6951800" y="426648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6" name="Google Shape;3766;p12"/>
            <p:cNvSpPr/>
            <p:nvPr/>
          </p:nvSpPr>
          <p:spPr>
            <a:xfrm rot="10800000">
              <a:off x="6951800" y="3974217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7" name="Google Shape;3767;p12"/>
            <p:cNvSpPr/>
            <p:nvPr/>
          </p:nvSpPr>
          <p:spPr>
            <a:xfrm rot="10800000">
              <a:off x="6951800" y="3681951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8" name="Google Shape;3768;p12"/>
            <p:cNvSpPr/>
            <p:nvPr/>
          </p:nvSpPr>
          <p:spPr>
            <a:xfrm rot="10800000">
              <a:off x="6951800" y="324356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9" name="Google Shape;3769;p12"/>
            <p:cNvSpPr/>
            <p:nvPr/>
          </p:nvSpPr>
          <p:spPr>
            <a:xfrm rot="10800000">
              <a:off x="6951800" y="2951301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0" name="Google Shape;3770;p12"/>
            <p:cNvSpPr/>
            <p:nvPr/>
          </p:nvSpPr>
          <p:spPr>
            <a:xfrm rot="10800000">
              <a:off x="6951800" y="251291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1" name="Google Shape;3771;p12"/>
            <p:cNvSpPr/>
            <p:nvPr/>
          </p:nvSpPr>
          <p:spPr>
            <a:xfrm rot="10800000">
              <a:off x="6951800" y="222065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2" name="Google Shape;3772;p12"/>
            <p:cNvSpPr/>
            <p:nvPr/>
          </p:nvSpPr>
          <p:spPr>
            <a:xfrm rot="10800000">
              <a:off x="6951800" y="207452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3" name="Google Shape;3773;p12"/>
            <p:cNvSpPr/>
            <p:nvPr/>
          </p:nvSpPr>
          <p:spPr>
            <a:xfrm rot="10800000">
              <a:off x="6951800" y="178226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4" name="Google Shape;3774;p12"/>
            <p:cNvSpPr/>
            <p:nvPr/>
          </p:nvSpPr>
          <p:spPr>
            <a:xfrm rot="10800000">
              <a:off x="6951800" y="163612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5" name="Google Shape;3775;p12"/>
            <p:cNvSpPr/>
            <p:nvPr/>
          </p:nvSpPr>
          <p:spPr>
            <a:xfrm rot="10800000">
              <a:off x="6951800" y="148999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6" name="Google Shape;3776;p12"/>
            <p:cNvSpPr/>
            <p:nvPr/>
          </p:nvSpPr>
          <p:spPr>
            <a:xfrm rot="10800000">
              <a:off x="6951800" y="119773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7" name="Google Shape;3777;p12"/>
            <p:cNvSpPr/>
            <p:nvPr/>
          </p:nvSpPr>
          <p:spPr>
            <a:xfrm rot="10800000">
              <a:off x="6951800" y="1051613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8" name="Google Shape;3778;p12"/>
            <p:cNvSpPr/>
            <p:nvPr/>
          </p:nvSpPr>
          <p:spPr>
            <a:xfrm rot="10800000">
              <a:off x="6951800" y="61320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9" name="Google Shape;3779;p12"/>
            <p:cNvSpPr/>
            <p:nvPr/>
          </p:nvSpPr>
          <p:spPr>
            <a:xfrm rot="10800000">
              <a:off x="6951800" y="320938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0" name="Google Shape;3780;p12"/>
            <p:cNvSpPr/>
            <p:nvPr/>
          </p:nvSpPr>
          <p:spPr>
            <a:xfrm rot="10800000">
              <a:off x="6951800" y="17481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1" name="Google Shape;3781;p12"/>
            <p:cNvSpPr/>
            <p:nvPr/>
          </p:nvSpPr>
          <p:spPr>
            <a:xfrm rot="10800000">
              <a:off x="6805680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2" name="Google Shape;3782;p12"/>
            <p:cNvSpPr/>
            <p:nvPr/>
          </p:nvSpPr>
          <p:spPr>
            <a:xfrm rot="10800000">
              <a:off x="6805680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3" name="Google Shape;3783;p12"/>
            <p:cNvSpPr/>
            <p:nvPr/>
          </p:nvSpPr>
          <p:spPr>
            <a:xfrm rot="10800000">
              <a:off x="6805680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4" name="Google Shape;3784;p12"/>
            <p:cNvSpPr/>
            <p:nvPr/>
          </p:nvSpPr>
          <p:spPr>
            <a:xfrm rot="10800000">
              <a:off x="6805680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5" name="Google Shape;3785;p12"/>
            <p:cNvSpPr/>
            <p:nvPr/>
          </p:nvSpPr>
          <p:spPr>
            <a:xfrm rot="10800000">
              <a:off x="6805680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6" name="Google Shape;3786;p12"/>
            <p:cNvSpPr/>
            <p:nvPr/>
          </p:nvSpPr>
          <p:spPr>
            <a:xfrm rot="10800000">
              <a:off x="6805680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7" name="Google Shape;3787;p12"/>
            <p:cNvSpPr/>
            <p:nvPr/>
          </p:nvSpPr>
          <p:spPr>
            <a:xfrm rot="10800000">
              <a:off x="6805680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8" name="Google Shape;3788;p12"/>
            <p:cNvSpPr/>
            <p:nvPr/>
          </p:nvSpPr>
          <p:spPr>
            <a:xfrm rot="10800000">
              <a:off x="6805680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9" name="Google Shape;3789;p12"/>
            <p:cNvSpPr/>
            <p:nvPr/>
          </p:nvSpPr>
          <p:spPr>
            <a:xfrm rot="10800000">
              <a:off x="6805680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0" name="Google Shape;3790;p12"/>
            <p:cNvSpPr/>
            <p:nvPr/>
          </p:nvSpPr>
          <p:spPr>
            <a:xfrm rot="10800000">
              <a:off x="6659535" y="485101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1" name="Google Shape;3791;p12"/>
            <p:cNvSpPr/>
            <p:nvPr/>
          </p:nvSpPr>
          <p:spPr>
            <a:xfrm rot="10800000">
              <a:off x="6659535" y="3974217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2" name="Google Shape;3792;p12"/>
            <p:cNvSpPr/>
            <p:nvPr/>
          </p:nvSpPr>
          <p:spPr>
            <a:xfrm rot="10800000">
              <a:off x="6659535" y="324356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3" name="Google Shape;3793;p12"/>
            <p:cNvSpPr/>
            <p:nvPr/>
          </p:nvSpPr>
          <p:spPr>
            <a:xfrm rot="10800000">
              <a:off x="6659535" y="251291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4" name="Google Shape;3794;p12"/>
            <p:cNvSpPr/>
            <p:nvPr/>
          </p:nvSpPr>
          <p:spPr>
            <a:xfrm rot="10800000">
              <a:off x="6659535" y="163612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5" name="Google Shape;3795;p12"/>
            <p:cNvSpPr/>
            <p:nvPr/>
          </p:nvSpPr>
          <p:spPr>
            <a:xfrm rot="10800000">
              <a:off x="6659535" y="90546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6" name="Google Shape;3796;p12"/>
            <p:cNvSpPr/>
            <p:nvPr/>
          </p:nvSpPr>
          <p:spPr>
            <a:xfrm rot="10800000">
              <a:off x="6659535" y="75934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7" name="Google Shape;3797;p12"/>
            <p:cNvSpPr/>
            <p:nvPr/>
          </p:nvSpPr>
          <p:spPr>
            <a:xfrm rot="10800000">
              <a:off x="6659535" y="17481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8" name="Google Shape;3798;p12"/>
            <p:cNvSpPr/>
            <p:nvPr/>
          </p:nvSpPr>
          <p:spPr>
            <a:xfrm rot="10800000">
              <a:off x="6513415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9" name="Google Shape;3799;p12"/>
            <p:cNvSpPr/>
            <p:nvPr/>
          </p:nvSpPr>
          <p:spPr>
            <a:xfrm rot="10800000">
              <a:off x="6513415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0" name="Google Shape;3800;p12"/>
            <p:cNvSpPr/>
            <p:nvPr/>
          </p:nvSpPr>
          <p:spPr>
            <a:xfrm rot="10800000">
              <a:off x="6513415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1" name="Google Shape;3801;p12"/>
            <p:cNvSpPr/>
            <p:nvPr/>
          </p:nvSpPr>
          <p:spPr>
            <a:xfrm rot="10800000">
              <a:off x="6513415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2" name="Google Shape;3802;p12"/>
            <p:cNvSpPr/>
            <p:nvPr/>
          </p:nvSpPr>
          <p:spPr>
            <a:xfrm rot="10800000">
              <a:off x="6513415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3" name="Google Shape;3803;p12"/>
            <p:cNvSpPr/>
            <p:nvPr/>
          </p:nvSpPr>
          <p:spPr>
            <a:xfrm rot="10800000">
              <a:off x="6513415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4" name="Google Shape;3804;p12"/>
            <p:cNvSpPr/>
            <p:nvPr/>
          </p:nvSpPr>
          <p:spPr>
            <a:xfrm rot="10800000">
              <a:off x="6367294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5" name="Google Shape;3805;p12"/>
            <p:cNvSpPr/>
            <p:nvPr/>
          </p:nvSpPr>
          <p:spPr>
            <a:xfrm rot="10800000">
              <a:off x="6367294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6" name="Google Shape;3806;p12"/>
            <p:cNvSpPr/>
            <p:nvPr/>
          </p:nvSpPr>
          <p:spPr>
            <a:xfrm rot="10800000">
              <a:off x="6367294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7" name="Google Shape;3807;p12"/>
            <p:cNvSpPr/>
            <p:nvPr/>
          </p:nvSpPr>
          <p:spPr>
            <a:xfrm rot="10800000">
              <a:off x="7536331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8" name="Google Shape;3808;p12"/>
            <p:cNvSpPr/>
            <p:nvPr/>
          </p:nvSpPr>
          <p:spPr>
            <a:xfrm rot="10800000">
              <a:off x="7536331" y="485101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9" name="Google Shape;3809;p12"/>
            <p:cNvSpPr/>
            <p:nvPr/>
          </p:nvSpPr>
          <p:spPr>
            <a:xfrm rot="10800000">
              <a:off x="7536331" y="441262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0" name="Google Shape;3810;p12"/>
            <p:cNvSpPr/>
            <p:nvPr/>
          </p:nvSpPr>
          <p:spPr>
            <a:xfrm rot="10800000">
              <a:off x="7536331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1" name="Google Shape;3811;p12"/>
            <p:cNvSpPr/>
            <p:nvPr/>
          </p:nvSpPr>
          <p:spPr>
            <a:xfrm rot="10800000">
              <a:off x="7536331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2" name="Google Shape;3812;p12"/>
            <p:cNvSpPr/>
            <p:nvPr/>
          </p:nvSpPr>
          <p:spPr>
            <a:xfrm rot="10800000">
              <a:off x="7536331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3" name="Google Shape;3813;p12"/>
            <p:cNvSpPr/>
            <p:nvPr/>
          </p:nvSpPr>
          <p:spPr>
            <a:xfrm rot="10800000">
              <a:off x="7536331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4" name="Google Shape;3814;p12"/>
            <p:cNvSpPr/>
            <p:nvPr/>
          </p:nvSpPr>
          <p:spPr>
            <a:xfrm rot="10800000">
              <a:off x="7536331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5" name="Google Shape;3815;p12"/>
            <p:cNvSpPr/>
            <p:nvPr/>
          </p:nvSpPr>
          <p:spPr>
            <a:xfrm rot="10800000">
              <a:off x="7390210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6" name="Google Shape;3816;p12"/>
            <p:cNvSpPr/>
            <p:nvPr/>
          </p:nvSpPr>
          <p:spPr>
            <a:xfrm rot="10800000">
              <a:off x="7390210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7" name="Google Shape;3817;p12"/>
            <p:cNvSpPr/>
            <p:nvPr/>
          </p:nvSpPr>
          <p:spPr>
            <a:xfrm rot="10800000">
              <a:off x="7390210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8" name="Google Shape;3818;p12"/>
            <p:cNvSpPr/>
            <p:nvPr/>
          </p:nvSpPr>
          <p:spPr>
            <a:xfrm rot="10800000">
              <a:off x="7390210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9" name="Google Shape;3819;p12"/>
            <p:cNvSpPr/>
            <p:nvPr/>
          </p:nvSpPr>
          <p:spPr>
            <a:xfrm rot="10800000">
              <a:off x="7390210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0" name="Google Shape;3820;p12"/>
            <p:cNvSpPr/>
            <p:nvPr/>
          </p:nvSpPr>
          <p:spPr>
            <a:xfrm rot="10800000">
              <a:off x="7244066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1" name="Google Shape;3821;p12"/>
            <p:cNvSpPr/>
            <p:nvPr/>
          </p:nvSpPr>
          <p:spPr>
            <a:xfrm rot="10800000">
              <a:off x="7244066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2" name="Google Shape;3822;p12"/>
            <p:cNvSpPr/>
            <p:nvPr/>
          </p:nvSpPr>
          <p:spPr>
            <a:xfrm rot="10800000">
              <a:off x="7244066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3" name="Google Shape;3823;p12"/>
            <p:cNvSpPr/>
            <p:nvPr/>
          </p:nvSpPr>
          <p:spPr>
            <a:xfrm rot="10800000">
              <a:off x="7244066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4" name="Google Shape;3824;p12"/>
            <p:cNvSpPr/>
            <p:nvPr/>
          </p:nvSpPr>
          <p:spPr>
            <a:xfrm rot="10800000">
              <a:off x="7244066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5" name="Google Shape;3825;p12"/>
            <p:cNvSpPr/>
            <p:nvPr/>
          </p:nvSpPr>
          <p:spPr>
            <a:xfrm rot="10800000">
              <a:off x="7097945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6" name="Google Shape;3826;p12"/>
            <p:cNvSpPr/>
            <p:nvPr/>
          </p:nvSpPr>
          <p:spPr>
            <a:xfrm rot="10800000">
              <a:off x="6951800" y="382809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7" name="Google Shape;3827;p12"/>
            <p:cNvSpPr/>
            <p:nvPr/>
          </p:nvSpPr>
          <p:spPr>
            <a:xfrm rot="10800000">
              <a:off x="6951800" y="2659036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8" name="Google Shape;3828;p12"/>
            <p:cNvSpPr/>
            <p:nvPr/>
          </p:nvSpPr>
          <p:spPr>
            <a:xfrm rot="10800000">
              <a:off x="6805680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9" name="Google Shape;3829;p12"/>
            <p:cNvSpPr/>
            <p:nvPr/>
          </p:nvSpPr>
          <p:spPr>
            <a:xfrm rot="10800000">
              <a:off x="6513415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0" name="Google Shape;3830;p12"/>
            <p:cNvSpPr/>
            <p:nvPr/>
          </p:nvSpPr>
          <p:spPr>
            <a:xfrm rot="10800000">
              <a:off x="6367294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31" name="Google Shape;3831;p12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3"/>
          <p:cNvSpPr txBox="1">
            <a:spLocks noGrp="1"/>
          </p:cNvSpPr>
          <p:nvPr>
            <p:ph type="ctrTitle"/>
          </p:nvPr>
        </p:nvSpPr>
        <p:spPr>
          <a:xfrm>
            <a:off x="685800" y="2878750"/>
            <a:ext cx="5268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solidFill>
                  <a:srgbClr val="FFC71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 dirty="0"/>
          </a:p>
        </p:txBody>
      </p:sp>
      <p:sp>
        <p:nvSpPr>
          <p:cNvPr id="528" name="Google Shape;528;p3"/>
          <p:cNvSpPr txBox="1">
            <a:spLocks noGrp="1"/>
          </p:cNvSpPr>
          <p:nvPr>
            <p:ph type="subTitle" idx="1"/>
          </p:nvPr>
        </p:nvSpPr>
        <p:spPr>
          <a:xfrm>
            <a:off x="685800" y="3983055"/>
            <a:ext cx="5268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2400"/>
              <a:buNone/>
              <a:defRPr>
                <a:solidFill>
                  <a:srgbClr val="FFD347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9pPr>
          </a:lstStyle>
          <a:p>
            <a:endParaRPr dirty="0"/>
          </a:p>
        </p:txBody>
      </p:sp>
      <p:grpSp>
        <p:nvGrpSpPr>
          <p:cNvPr id="1962" name="Google Shape;11;p2"/>
          <p:cNvGrpSpPr/>
          <p:nvPr userDrawn="1"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  <a:solidFill>
            <a:srgbClr val="FFE285"/>
          </a:solidFill>
        </p:grpSpPr>
        <p:sp>
          <p:nvSpPr>
            <p:cNvPr id="1963" name="Google Shape;12;p2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3;p2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4;p2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5;p2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6;p2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7;p2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8;p2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;p2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20;p2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21;p2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22;p2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23;p2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24;p2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25;p2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26;p2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27;p2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28;p2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29;p2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30;p2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31;p2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32;p2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33;p2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34;p2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35;p2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36;p2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37;p2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38;p2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39;p2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40;p2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41;p2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42;p2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43;p2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44;p2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45;p2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46;p2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47;p2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48;p2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49;p2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50;p2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51;p2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52;p2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53;p2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54;p2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55;p2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56;p2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57;p2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58;p2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59;p2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60;p2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61;p2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62;p2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63;p2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64;p2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65;p2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66;p2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67;p2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68;p2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69;p2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70;p2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71;p2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72;p2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73;p2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74;p2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75;p2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76;p2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77;p2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78;p2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79;p2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80;p2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81;p2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82;p2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83;p2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84;p2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85;p2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86;p2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87;p2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88;p2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89;p2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90;p2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91;p2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43" name="Google Shape;92;p2"/>
          <p:cNvGrpSpPr/>
          <p:nvPr userDrawn="1"/>
        </p:nvGrpSpPr>
        <p:grpSpPr>
          <a:xfrm rot="10800000">
            <a:off x="6659831" y="29186"/>
            <a:ext cx="2309844" cy="5086302"/>
            <a:chOff x="986700" y="238125"/>
            <a:chExt cx="2379075" cy="5238750"/>
          </a:xfrm>
          <a:solidFill>
            <a:srgbClr val="FFD347"/>
          </a:solidFill>
        </p:grpSpPr>
        <p:sp>
          <p:nvSpPr>
            <p:cNvPr id="2044" name="Google Shape;93;p2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94;p2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95;p2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96;p2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97;p2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98;p2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99;p2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100;p2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101;p2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102;p2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103;p2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104;p2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105;p2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106;p2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107;p2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108;p2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109;p2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110;p2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111;p2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112;p2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113;p2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114;p2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115;p2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116;p2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117;p2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118;p2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119;p2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120;p2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121;p2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122;p2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123;p2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124;p2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125;p2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126;p2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127;p2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128;p2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129;p2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130;p2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131;p2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132;p2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133;p2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134;p2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135;p2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136;p2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137;p2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138;p2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139;p2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140;p2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141;p2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142;p2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143;p2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144;p2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145;p2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146;p2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147;p2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148;p2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149;p2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150;p2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151;p2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152;p2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153;p2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154;p2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155;p2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156;p2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157;p2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158;p2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159;p2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160;p2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161;p2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162;p2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163;p2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164;p2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165;p2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166;p2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167;p2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168;p2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0" name="Google Shape;169;p2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1" name="Google Shape;170;p2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2" name="Google Shape;171;p2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3" name="Google Shape;172;p2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4" name="Google Shape;173;p2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5" name="Google Shape;174;p2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6" name="Google Shape;175;p2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7" name="Google Shape;176;p2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177;p2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178;p2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179;p2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180;p2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181;p2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182;p2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183;p2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184;p2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185;p2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186;p2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187;p2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188;p2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189;p2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" name="Google Shape;190;p2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Google Shape;191;p2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" name="Google Shape;192;p2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" name="Google Shape;193;p2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5" name="Google Shape;194;p2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" name="Google Shape;195;p2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196;p2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" name="Google Shape;197;p2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198;p2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199;p2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" name="Google Shape;200;p2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01;p2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02;p2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03;p2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04;p2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05;p2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06;p2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07;p2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08;p2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09;p2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0;p2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1;p2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63" name="Google Shape;212;p2"/>
          <p:cNvGrpSpPr/>
          <p:nvPr userDrawn="1"/>
        </p:nvGrpSpPr>
        <p:grpSpPr>
          <a:xfrm rot="10800000">
            <a:off x="6370375" y="28528"/>
            <a:ext cx="2017554" cy="5086302"/>
            <a:chOff x="1588750" y="238125"/>
            <a:chExt cx="2078025" cy="5238750"/>
          </a:xfrm>
          <a:solidFill>
            <a:srgbClr val="FFC715"/>
          </a:solidFill>
        </p:grpSpPr>
        <p:sp>
          <p:nvSpPr>
            <p:cNvPr id="2164" name="Google Shape;213;p2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4;p2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215;p2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;p2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7;p2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8;p2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9;p2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20;p2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21;p2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22;p2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23;p2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24;p2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225;p2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226;p2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27;p2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28;p2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29;p2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30;p2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31;p2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32;p2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233;p2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234;p2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35;p2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236;p2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237;p2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238;p2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" name="Google Shape;239;p2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" name="Google Shape;240;p2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" name="Google Shape;241;p2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" name="Google Shape;242;p2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4" name="Google Shape;243;p2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5" name="Google Shape;244;p2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6" name="Google Shape;245;p2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246;p2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247;p2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48;p2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49;p2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50;p2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51;p2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52;p2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4" name="Google Shape;253;p2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5" name="Google Shape;254;p2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55;p2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56;p2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57;p2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58;p2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259;p2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Google Shape;260;p2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" name="Google Shape;261;p2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" name="Google Shape;262;p2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263;p2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264;p2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265;p2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" name="Google Shape;266;p2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8" name="Google Shape;267;p2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9" name="Google Shape;268;p2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0" name="Google Shape;269;p2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1" name="Google Shape;270;p2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2" name="Google Shape;271;p2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3" name="Google Shape;272;p2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4" name="Google Shape;273;p2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5" name="Google Shape;274;p2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6" name="Google Shape;275;p2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7" name="Google Shape;276;p2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8" name="Google Shape;277;p2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9" name="Google Shape;278;p2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0" name="Google Shape;279;p2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1" name="Google Shape;280;p2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2" name="Google Shape;281;p2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3" name="Google Shape;282;p2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4" name="Google Shape;283;p2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284;p2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" name="Google Shape;285;p2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286;p2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287;p2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288;p2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289;p2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290;p2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291;p2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292;p2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293;p2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294;p2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6" name="Google Shape;295;p2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7" name="Google Shape;296;p2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8" name="Google Shape;297;p2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298;p2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299;p2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300;p2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301;p2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302;p2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Google Shape;303;p2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304;p2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305;p2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306;p2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8" name="Google Shape;307;p2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Google Shape;308;p2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0" name="Google Shape;309;p2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1" name="Google Shape;310;p2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2" name="Google Shape;311;p2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3" name="Google Shape;312;p2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4" name="Google Shape;313;p2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5" name="Google Shape;314;p2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6" name="Google Shape;315;p2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7" name="Google Shape;316;p2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8" name="Google Shape;317;p2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9" name="Google Shape;318;p2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0" name="Google Shape;319;p2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1" name="Google Shape;320;p2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2" name="Google Shape;321;p2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3" name="Google Shape;322;p2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4" name="Google Shape;323;p2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5" name="Google Shape;324;p2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6" name="Google Shape;325;p2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7" name="Google Shape;326;p2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8" name="Google Shape;327;p2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9" name="Google Shape;328;p2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0" name="Google Shape;329;p2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1" name="Google Shape;330;p2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2" name="Google Shape;331;p2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3" name="Google Shape;332;p2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4" name="Google Shape;333;p2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5" name="Google Shape;334;p2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6" name="Google Shape;335;p2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7" name="Google Shape;336;p2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8" name="Google Shape;337;p2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9" name="Google Shape;338;p2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0" name="Google Shape;339;p2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1" name="Google Shape;340;p2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2" name="Google Shape;341;p2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3" name="Google Shape;342;p2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4" name="Google Shape;343;p2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5" name="Google Shape;344;p2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6" name="Google Shape;345;p2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346;p2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8" name="Google Shape;347;p2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9" name="Google Shape;348;p2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0" name="Google Shape;349;p2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1" name="Google Shape;350;p2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2" name="Google Shape;351;p2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3" name="Google Shape;352;p2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353;p2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5" name="Google Shape;354;p2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6" name="Google Shape;355;p2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7" name="Google Shape;356;p2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8" name="Google Shape;357;p2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9" name="Google Shape;358;p2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0" name="Google Shape;359;p2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1" name="Google Shape;360;p2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2" name="Google Shape;361;p2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3" name="Google Shape;362;p2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4" name="Google Shape;363;p2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5" name="Google Shape;364;p2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6" name="Google Shape;365;p2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7" name="Google Shape;366;p2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8" name="Google Shape;367;p2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9" name="Google Shape;368;p2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0" name="Google Shape;369;p2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1" name="Google Shape;370;p2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2" name="Google Shape;371;p2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3" name="Google Shape;372;p2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4" name="Google Shape;373;p2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5" name="Google Shape;374;p2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6" name="Google Shape;375;p2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7" name="Google Shape;376;p2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8" name="Google Shape;377;p2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9" name="Google Shape;378;p2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0" name="Google Shape;379;p2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1" name="Google Shape;380;p2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2" name="Google Shape;381;p2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3" name="Google Shape;382;p2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4" name="Google Shape;383;p2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5" name="Google Shape;384;p2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6" name="Google Shape;385;p2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7" name="Google Shape;386;p2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8" name="Google Shape;387;p2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9" name="Google Shape;388;p2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0" name="Google Shape;389;p2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1" name="Google Shape;390;p2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2" name="Google Shape;391;p2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3" name="Google Shape;392;p2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4" name="Google Shape;393;p2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5" name="Google Shape;394;p2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6" name="Google Shape;395;p2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7" name="Google Shape;396;p2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8" name="Google Shape;397;p2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9" name="Google Shape;398;p2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0" name="Google Shape;399;p2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1" name="Google Shape;400;p2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2" name="Google Shape;401;p2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3" name="Google Shape;402;p2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4" name="Google Shape;403;p2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5" name="Google Shape;404;p2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6" name="Google Shape;405;p2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7" name="Google Shape;406;p2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8" name="Google Shape;407;p2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9" name="Google Shape;408;p2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0" name="Google Shape;409;p2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1" name="Google Shape;410;p2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2" name="Google Shape;411;p2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3" name="Google Shape;412;p2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4" name="Google Shape;413;p2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5" name="Google Shape;414;p2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6" name="Google Shape;415;p2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7" name="Google Shape;416;p2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8" name="Google Shape;417;p2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9" name="Google Shape;418;p2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0" name="Google Shape;419;p2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1" name="Google Shape;420;p2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2" name="Google Shape;421;p2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73" name="Google Shape;422;p2"/>
          <p:cNvGrpSpPr/>
          <p:nvPr userDrawn="1"/>
        </p:nvGrpSpPr>
        <p:grpSpPr>
          <a:xfrm rot="10800000">
            <a:off x="6372688" y="27497"/>
            <a:ext cx="2309820" cy="5086302"/>
            <a:chOff x="1287725" y="238125"/>
            <a:chExt cx="2379050" cy="5238750"/>
          </a:xfrm>
          <a:solidFill>
            <a:srgbClr val="D7BE03"/>
          </a:solidFill>
        </p:grpSpPr>
        <p:sp>
          <p:nvSpPr>
            <p:cNvPr id="2374" name="Google Shape;423;p2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5" name="Google Shape;424;p2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6" name="Google Shape;425;p2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7" name="Google Shape;426;p2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8" name="Google Shape;427;p2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9" name="Google Shape;428;p2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0" name="Google Shape;429;p2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1" name="Google Shape;430;p2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2" name="Google Shape;431;p2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3" name="Google Shape;432;p2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4" name="Google Shape;433;p2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5" name="Google Shape;434;p2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6" name="Google Shape;435;p2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7" name="Google Shape;436;p2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8" name="Google Shape;437;p2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9" name="Google Shape;438;p2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0" name="Google Shape;439;p2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1" name="Google Shape;440;p2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2" name="Google Shape;441;p2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3" name="Google Shape;442;p2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4" name="Google Shape;443;p2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5" name="Google Shape;444;p2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6" name="Google Shape;445;p2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7" name="Google Shape;446;p2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8" name="Google Shape;447;p2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9" name="Google Shape;448;p2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0" name="Google Shape;449;p2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1" name="Google Shape;450;p2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2" name="Google Shape;451;p2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3" name="Google Shape;452;p2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4" name="Google Shape;453;p2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454;p2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455;p2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456;p2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457;p2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458;p2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459;p2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460;p2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461;p2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462;p2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463;p2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464;p2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465;p2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466;p2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467;p2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" name="Google Shape;468;p2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469;p2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470;p2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2" name="Google Shape;471;p2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3" name="Google Shape;472;p2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4" name="Google Shape;473;p2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5" name="Google Shape;474;p2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6" name="Google Shape;475;p2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476;p2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8" name="Google Shape;477;p2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Google Shape;478;p2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" name="Google Shape;479;p2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480;p2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481;p2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482;p2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483;p2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484;p2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485;p2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486;p2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487;p2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488;p2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489;p2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490;p2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491;p2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492;p2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493;p2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494;p2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495;p2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496;p2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497;p2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498;p2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499;p2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500;p2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501;p2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502;p2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503;p2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504;p2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505;p2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506;p2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507;p2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508;p2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509;p2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1" name="Google Shape;510;p2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Google Shape;511;p2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512;p2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513;p2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514;p2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515;p2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516;p2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517;p2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518;p2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519;p2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520;p2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521;p2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522;p2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523;p2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524;p2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525;p2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p4"/>
          <p:cNvSpPr txBox="1">
            <a:spLocks noGrp="1"/>
          </p:cNvSpPr>
          <p:nvPr>
            <p:ph type="body" idx="1"/>
          </p:nvPr>
        </p:nvSpPr>
        <p:spPr>
          <a:xfrm>
            <a:off x="1278575" y="739550"/>
            <a:ext cx="4281000" cy="3692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3000"/>
              <a:buChar char="▪"/>
              <a:defRPr sz="3000" i="1">
                <a:solidFill>
                  <a:srgbClr val="FFFFFF"/>
                </a:solidFill>
              </a:defRPr>
            </a:lvl1pPr>
            <a:lvl2pPr marL="914400" lvl="1" indent="-4191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sz="3000" i="1">
                <a:solidFill>
                  <a:srgbClr val="FFFFFF"/>
                </a:solidFill>
              </a:defRPr>
            </a:lvl2pPr>
            <a:lvl3pPr marL="1371600" lvl="2" indent="-4191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sz="3000" i="1">
                <a:solidFill>
                  <a:srgbClr val="FFFFFF"/>
                </a:solidFill>
              </a:defRPr>
            </a:lvl3pPr>
            <a:lvl4pPr marL="1828800" lvl="3" indent="-4191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sz="3000" i="1">
                <a:solidFill>
                  <a:srgbClr val="FFFFFF"/>
                </a:solidFill>
              </a:defRPr>
            </a:lvl4pPr>
            <a:lvl5pPr marL="2286000" lvl="4" indent="-4191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sz="3000" i="1">
                <a:solidFill>
                  <a:srgbClr val="FFFFFF"/>
                </a:solidFill>
              </a:defRPr>
            </a:lvl5pPr>
            <a:lvl6pPr marL="2743200" lvl="5" indent="-4191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sz="3000" i="1">
                <a:solidFill>
                  <a:srgbClr val="FFFFFF"/>
                </a:solidFill>
              </a:defRPr>
            </a:lvl6pPr>
            <a:lvl7pPr marL="3200400" lvl="6" indent="-4191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●"/>
              <a:defRPr sz="3000" i="1">
                <a:solidFill>
                  <a:srgbClr val="FFFFFF"/>
                </a:solidFill>
              </a:defRPr>
            </a:lvl7pPr>
            <a:lvl8pPr marL="3657600" lvl="7" indent="-4191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○"/>
              <a:defRPr sz="3000" i="1">
                <a:solidFill>
                  <a:srgbClr val="FFFFFF"/>
                </a:solidFill>
              </a:defRPr>
            </a:lvl8pPr>
            <a:lvl9pPr marL="4114800" lvl="8" indent="-4191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■"/>
              <a:defRPr sz="3000" i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046" name="Google Shape;1046;p4"/>
          <p:cNvSpPr txBox="1"/>
          <p:nvPr/>
        </p:nvSpPr>
        <p:spPr>
          <a:xfrm>
            <a:off x="659925" y="414075"/>
            <a:ext cx="7524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dirty="0">
                <a:solidFill>
                  <a:srgbClr val="FFC715"/>
                </a:solidFill>
                <a:latin typeface="Dosis"/>
                <a:ea typeface="Dosis"/>
                <a:cs typeface="Dosis"/>
                <a:sym typeface="Dosis"/>
              </a:rPr>
              <a:t>“</a:t>
            </a:r>
            <a:endParaRPr sz="12000" dirty="0">
              <a:solidFill>
                <a:srgbClr val="FFC715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562" name="Google Shape;1562;p4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  <p:grpSp>
        <p:nvGrpSpPr>
          <p:cNvPr id="1035" name="Google Shape;11;p2"/>
          <p:cNvGrpSpPr/>
          <p:nvPr userDrawn="1"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  <a:solidFill>
            <a:srgbClr val="FFF1C5"/>
          </a:solidFill>
        </p:grpSpPr>
        <p:sp>
          <p:nvSpPr>
            <p:cNvPr id="1036" name="Google Shape;12;p2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3;p2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4;p2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5;p2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6;p2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7;p2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8;p2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9;p2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20;p2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21;p2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22;p2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23;p2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24;p2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25;p2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26;p2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27;p2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28;p2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29;p2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30;p2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31;p2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32;p2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33;p2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34;p2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35;p2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36;p2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37;p2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38;p2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39;p2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40;p2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41;p2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42;p2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43;p2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44;p2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45;p2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46;p2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47;p2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48;p2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49;p2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50;p2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51;p2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52;p2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53;p2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54;p2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55;p2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56;p2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57;p2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58;p2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59;p2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60;p2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61;p2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62;p2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63;p2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64;p2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65;p2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66;p2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67;p2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68;p2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69;p2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70;p2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71;p2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72;p2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73;p2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74;p2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75;p2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76;p2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77;p2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78;p2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79;p2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80;p2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81;p2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82;p2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83;p2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84;p2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85;p2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86;p2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87;p2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88;p2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89;p2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90;p2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91;p2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8" name="Google Shape;92;p2"/>
          <p:cNvGrpSpPr/>
          <p:nvPr userDrawn="1"/>
        </p:nvGrpSpPr>
        <p:grpSpPr>
          <a:xfrm rot="10800000">
            <a:off x="6655901" y="28532"/>
            <a:ext cx="2309844" cy="5086302"/>
            <a:chOff x="986700" y="238125"/>
            <a:chExt cx="2379075" cy="5238750"/>
          </a:xfrm>
          <a:solidFill>
            <a:srgbClr val="FFECAF"/>
          </a:solidFill>
        </p:grpSpPr>
        <p:sp>
          <p:nvSpPr>
            <p:cNvPr id="1119" name="Google Shape;93;p2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94;p2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95;p2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96;p2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97;p2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98;p2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99;p2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00;p2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01;p2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02;p2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03;p2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04;p2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05;p2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06;p2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07;p2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08;p2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09;p2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0;p2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1;p2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2;p2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;p2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;p2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5;p2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6;p2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7;p2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8;p2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9;p2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20;p2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21;p2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22;p2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23;p2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24;p2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25;p2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26;p2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27;p2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28;p2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29;p2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30;p2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31;p2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32;p2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33;p2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34;p2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35;p2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36;p2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37;p2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38;p2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39;p2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40;p2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41;p2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42;p2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43;p2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44;p2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45;p2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46;p2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47;p2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48;p2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49;p2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50;p2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51;p2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52;p2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53;p2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54;p2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55;p2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56;p2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57;p2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58;p2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59;p2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60;p2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61;p2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62;p2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63;p2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64;p2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65;p2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66;p2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67;p2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68;p2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69;p2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70;p2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71;p2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72;p2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73;p2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74;p2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75;p2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76;p2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77;p2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78;p2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79;p2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80;p2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81;p2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82;p2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83;p2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84;p2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85;p2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86;p2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87;p2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88;p2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89;p2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90;p2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91;p2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92;p2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93;p2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94;p2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95;p2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96;p2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97;p2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98;p2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99;p2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200;p2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201;p2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202;p2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203;p2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204;p2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205;p2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206;p2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207;p2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208;p2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209;p2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210;p2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211;p2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38" name="Google Shape;212;p2"/>
          <p:cNvGrpSpPr/>
          <p:nvPr userDrawn="1"/>
        </p:nvGrpSpPr>
        <p:grpSpPr>
          <a:xfrm rot="10800000">
            <a:off x="6655900" y="31804"/>
            <a:ext cx="2017554" cy="5086302"/>
            <a:chOff x="1588750" y="238125"/>
            <a:chExt cx="2078025" cy="5238750"/>
          </a:xfrm>
          <a:solidFill>
            <a:srgbClr val="FFDE75"/>
          </a:solidFill>
        </p:grpSpPr>
        <p:sp>
          <p:nvSpPr>
            <p:cNvPr id="1239" name="Google Shape;213;p2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214;p2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215;p2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216;p2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217;p2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218;p2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219;p2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220;p2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221;p2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222;p2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223;p2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224;p2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225;p2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226;p2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227;p2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228;p2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229;p2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230;p2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231;p2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232;p2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233;p2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234;p2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235;p2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236;p2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237;p2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238;p2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239;p2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240;p2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241;p2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242;p2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243;p2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244;p2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245;p2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246;p2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247;p2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248;p2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249;p2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250;p2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251;p2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252;p2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253;p2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254;p2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255;p2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256;p2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257;p2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258;p2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259;p2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260;p2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261;p2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262;p2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263;p2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264;p2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265;p2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266;p2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267;p2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268;p2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269;p2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270;p2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271;p2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272;p2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273;p2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274;p2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275;p2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276;p2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277;p2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278;p2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279;p2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280;p2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281;p2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282;p2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283;p2"/>
            <p:cNvSpPr/>
            <p:nvPr/>
          </p:nvSpPr>
          <p:spPr>
            <a:xfrm>
              <a:off x="2182585" y="4151401"/>
              <a:ext cx="121426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284;p2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285;p2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286;p2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287;p2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288;p2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289;p2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290;p2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291;p2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292;p2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293;p2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294;p2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295;p2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296;p2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297;p2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298;p2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299;p2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300;p2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301;p2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302;p2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303;p2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304;p2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305;p2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306;p2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307;p2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308;p2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309;p2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310;p2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311;p2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312;p2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313;p2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314;p2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315;p2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316;p2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317;p2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318;p2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319;p2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320;p2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321;p2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322;p2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323;p2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324;p2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325;p2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326;p2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327;p2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328;p2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329;p2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330;p2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331;p2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332;p2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333;p2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334;p2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335;p2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336;p2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337;p2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338;p2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339;p2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340;p2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341;p2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342;p2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343;p2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344;p2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345;p2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346;p2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347;p2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348;p2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349;p2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350;p2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351;p2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352;p2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353;p2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354;p2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355;p2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356;p2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357;p2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358;p2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359;p2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360;p2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361;p2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362;p2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363;p2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364;p2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365;p2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366;p2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367;p2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368;p2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369;p2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370;p2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371;p2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372;p2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373;p2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374;p2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375;p2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376;p2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377;p2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378;p2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379;p2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380;p2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381;p2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382;p2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383;p2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384;p2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385;p2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386;p2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387;p2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388;p2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389;p2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390;p2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391;p2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392;p2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393;p2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394;p2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395;p2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396;p2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397;p2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398;p2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399;p2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400;p2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401;p2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402;p2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403;p2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404;p2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405;p2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406;p2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407;p2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408;p2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409;p2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410;p2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411;p2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412;p2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413;p2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414;p2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415;p2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416;p2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417;p2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418;p2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419;p2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420;p2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421;p2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48" name="Google Shape;422;p2"/>
          <p:cNvGrpSpPr/>
          <p:nvPr userDrawn="1"/>
        </p:nvGrpSpPr>
        <p:grpSpPr>
          <a:xfrm rot="10800000">
            <a:off x="6363152" y="28533"/>
            <a:ext cx="2309820" cy="5086302"/>
            <a:chOff x="1287725" y="238125"/>
            <a:chExt cx="2379050" cy="5238750"/>
          </a:xfrm>
          <a:solidFill>
            <a:srgbClr val="FFD243"/>
          </a:solidFill>
        </p:grpSpPr>
        <p:sp>
          <p:nvSpPr>
            <p:cNvPr id="1449" name="Google Shape;423;p2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424;p2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425;p2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426;p2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427;p2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428;p2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429;p2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430;p2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431;p2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432;p2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433;p2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434;p2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435;p2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436;p2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437;p2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438;p2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439;p2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440;p2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441;p2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442;p2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443;p2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444;p2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445;p2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446;p2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447;p2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448;p2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449;p2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450;p2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451;p2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452;p2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453;p2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454;p2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455;p2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456;p2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457;p2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458;p2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459;p2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460;p2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461;p2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462;p2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463;p2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464;p2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465;p2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466;p2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467;p2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468;p2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469;p2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470;p2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471;p2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472;p2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473;p2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474;p2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475;p2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476;p2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477;p2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478;p2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479;p2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480;p2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481;p2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482;p2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483;p2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484;p2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485;p2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486;p2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487;p2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488;p2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489;p2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490;p2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491;p2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492;p2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493;p2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494;p2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495;p2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496;p2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497;p2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498;p2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499;p2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500;p2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501;p2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502;p2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503;p2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504;p2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505;p2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506;p2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507;p2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508;p2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509;p2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510;p2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511;p2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512;p2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513;p2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514;p2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515;p2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516;p2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517;p2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518;p2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519;p2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520;p2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521;p2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522;p2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523;p2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524;p2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525;p2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Google Shape;1564;p5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FFC71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 dirty="0"/>
          </a:p>
        </p:txBody>
      </p:sp>
      <p:sp>
        <p:nvSpPr>
          <p:cNvPr id="1565" name="Google Shape;1565;p5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▪"/>
              <a:defRPr>
                <a:solidFill>
                  <a:srgbClr val="D7BE03"/>
                </a:solidFill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 dirty="0"/>
          </a:p>
        </p:txBody>
      </p:sp>
      <p:grpSp>
        <p:nvGrpSpPr>
          <p:cNvPr id="1566" name="Google Shape;1566;p5"/>
          <p:cNvGrpSpPr/>
          <p:nvPr userDrawn="1"/>
        </p:nvGrpSpPr>
        <p:grpSpPr>
          <a:xfrm rot="10800000">
            <a:off x="8860738" y="28323"/>
            <a:ext cx="264012" cy="5086302"/>
            <a:chOff x="5307800" y="238125"/>
            <a:chExt cx="271925" cy="5238750"/>
          </a:xfrm>
          <a:solidFill>
            <a:srgbClr val="FFD347"/>
          </a:solidFill>
        </p:grpSpPr>
        <p:sp>
          <p:nvSpPr>
            <p:cNvPr id="1567" name="Google Shape;1567;p5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5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5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5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5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5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5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5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5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5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5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5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5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5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5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5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5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5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5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5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5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5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5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5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5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5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5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5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5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5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5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5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5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5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5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5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5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5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5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5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5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5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5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5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5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5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5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5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5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5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5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5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5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5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5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5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5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4" name="Google Shape;1624;p5"/>
          <p:cNvGrpSpPr/>
          <p:nvPr userDrawn="1"/>
        </p:nvGrpSpPr>
        <p:grpSpPr>
          <a:xfrm rot="10800000">
            <a:off x="7840797" y="28324"/>
            <a:ext cx="1140783" cy="5086302"/>
            <a:chOff x="5458325" y="238125"/>
            <a:chExt cx="1174975" cy="5238750"/>
          </a:xfrm>
          <a:solidFill>
            <a:srgbClr val="FFDE75"/>
          </a:solidFill>
        </p:grpSpPr>
        <p:sp>
          <p:nvSpPr>
            <p:cNvPr id="1625" name="Google Shape;1625;p5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5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5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5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5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5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5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5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5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5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5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5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5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5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5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5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5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5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5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5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5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5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5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5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5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5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5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5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5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5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5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5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5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5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5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5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5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5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5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5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5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5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5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5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5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5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5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5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5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5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5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5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5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5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5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5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5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5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5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5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5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5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87" name="Google Shape;1687;p5"/>
          <p:cNvGrpSpPr/>
          <p:nvPr userDrawn="1"/>
        </p:nvGrpSpPr>
        <p:grpSpPr>
          <a:xfrm rot="10800000">
            <a:off x="7699567" y="24384"/>
            <a:ext cx="994639" cy="4940182"/>
            <a:chOff x="5759350" y="388625"/>
            <a:chExt cx="1024450" cy="5088250"/>
          </a:xfrm>
          <a:solidFill>
            <a:srgbClr val="FFF1C5"/>
          </a:solidFill>
        </p:grpSpPr>
        <p:sp>
          <p:nvSpPr>
            <p:cNvPr id="1688" name="Google Shape;1688;p5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5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5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5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5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5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5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5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5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5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5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5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5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5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5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5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5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5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5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5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5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5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5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5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5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5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5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5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5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5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5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5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5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5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5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5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5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5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5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5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5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5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5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5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5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5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5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5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5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5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5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5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5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5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5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5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5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5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5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5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5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5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5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5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5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5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5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5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5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5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5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5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5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5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5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5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5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5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5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5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5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5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5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5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5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5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5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5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5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5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5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5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5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5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5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5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5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5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5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5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5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89" name="Google Shape;1789;p5"/>
          <p:cNvGrpSpPr/>
          <p:nvPr userDrawn="1"/>
        </p:nvGrpSpPr>
        <p:grpSpPr>
          <a:xfrm rot="10800000">
            <a:off x="7693283" y="24269"/>
            <a:ext cx="1140783" cy="5086302"/>
            <a:chOff x="5608825" y="238125"/>
            <a:chExt cx="1174975" cy="5238750"/>
          </a:xfrm>
          <a:solidFill>
            <a:srgbClr val="FFE285"/>
          </a:solidFill>
        </p:grpSpPr>
        <p:sp>
          <p:nvSpPr>
            <p:cNvPr id="1790" name="Google Shape;1790;p5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5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5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5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5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5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5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5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5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5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5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5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5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5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5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5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5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5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5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5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5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5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5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5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5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5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5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5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5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5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5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5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5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5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5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5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5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5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5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5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5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5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5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5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5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5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5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5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5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5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2" name="Google Shape;1842;p6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FFC71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 dirty="0"/>
          </a:p>
        </p:txBody>
      </p:sp>
      <p:sp>
        <p:nvSpPr>
          <p:cNvPr id="1843" name="Google Shape;1843;p6"/>
          <p:cNvSpPr txBox="1">
            <a:spLocks noGrp="1"/>
          </p:cNvSpPr>
          <p:nvPr>
            <p:ph type="body" idx="1"/>
          </p:nvPr>
        </p:nvSpPr>
        <p:spPr>
          <a:xfrm>
            <a:off x="718300" y="1762650"/>
            <a:ext cx="3242400" cy="3087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>
                <a:solidFill>
                  <a:srgbClr val="D7BE03"/>
                </a:solidFill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 dirty="0"/>
          </a:p>
        </p:txBody>
      </p:sp>
      <p:sp>
        <p:nvSpPr>
          <p:cNvPr id="1844" name="Google Shape;1844;p6"/>
          <p:cNvSpPr txBox="1">
            <a:spLocks noGrp="1"/>
          </p:cNvSpPr>
          <p:nvPr>
            <p:ph type="body" idx="2"/>
          </p:nvPr>
        </p:nvSpPr>
        <p:spPr>
          <a:xfrm>
            <a:off x="4156071" y="1762650"/>
            <a:ext cx="3242400" cy="3087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>
                <a:solidFill>
                  <a:srgbClr val="D7BE03"/>
                </a:solidFill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 dirty="0"/>
          </a:p>
        </p:txBody>
      </p:sp>
      <p:sp>
        <p:nvSpPr>
          <p:cNvPr id="2119" name="Google Shape;2119;p6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C715"/>
                </a:solidFill>
              </a:defRPr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  <p:grpSp>
        <p:nvGrpSpPr>
          <p:cNvPr id="554" name="Google Shape;1566;p5"/>
          <p:cNvGrpSpPr/>
          <p:nvPr userDrawn="1"/>
        </p:nvGrpSpPr>
        <p:grpSpPr>
          <a:xfrm rot="10800000">
            <a:off x="8860738" y="28323"/>
            <a:ext cx="264012" cy="5086302"/>
            <a:chOff x="5307800" y="238125"/>
            <a:chExt cx="271925" cy="5238750"/>
          </a:xfrm>
          <a:solidFill>
            <a:srgbClr val="FFD347"/>
          </a:solidFill>
        </p:grpSpPr>
        <p:sp>
          <p:nvSpPr>
            <p:cNvPr id="555" name="Google Shape;1567;p5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1568;p5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1569;p5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1570;p5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1571;p5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1572;p5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1573;p5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1574;p5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1575;p5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1576;p5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1577;p5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1578;p5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1579;p5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1580;p5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1581;p5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1582;p5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1583;p5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1584;p5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1585;p5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1586;p5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1587;p5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1588;p5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1589;p5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1590;p5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1591;p5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1592;p5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1593;p5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1594;p5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1595;p5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1596;p5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1597;p5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1598;p5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1599;p5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1600;p5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1601;p5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1602;p5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1603;p5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1604;p5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1605;p5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1606;p5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1607;p5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1608;p5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1609;p5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1610;p5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1611;p5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1612;p5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1613;p5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1614;p5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1615;p5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1616;p5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1617;p5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1618;p5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1619;p5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1620;p5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1621;p5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1622;p5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1623;p5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2" name="Google Shape;1624;p5"/>
          <p:cNvGrpSpPr/>
          <p:nvPr userDrawn="1"/>
        </p:nvGrpSpPr>
        <p:grpSpPr>
          <a:xfrm rot="10800000">
            <a:off x="7840797" y="28324"/>
            <a:ext cx="1140783" cy="5086302"/>
            <a:chOff x="5458325" y="238125"/>
            <a:chExt cx="1174975" cy="5238750"/>
          </a:xfrm>
          <a:solidFill>
            <a:srgbClr val="FFDE75"/>
          </a:solidFill>
        </p:grpSpPr>
        <p:sp>
          <p:nvSpPr>
            <p:cNvPr id="613" name="Google Shape;1625;p5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1626;p5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1627;p5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1628;p5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1629;p5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1630;p5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1631;p5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1632;p5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1633;p5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1634;p5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1635;p5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1636;p5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1637;p5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1638;p5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1639;p5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1640;p5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1641;p5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1642;p5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1643;p5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1644;p5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1645;p5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1646;p5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1647;p5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1648;p5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1649;p5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1650;p5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1651;p5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1652;p5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1653;p5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1654;p5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1655;p5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1656;p5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1657;p5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1658;p5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1659;p5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1660;p5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1661;p5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1662;p5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1663;p5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1664;p5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1665;p5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1666;p5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1667;p5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1668;p5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1669;p5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1670;p5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1671;p5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1672;p5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1673;p5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1674;p5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1675;p5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1676;p5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1677;p5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1678;p5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1679;p5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1680;p5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1681;p5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1682;p5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1683;p5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1684;p5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1685;p5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1686;p5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5" name="Google Shape;1687;p5"/>
          <p:cNvGrpSpPr/>
          <p:nvPr userDrawn="1"/>
        </p:nvGrpSpPr>
        <p:grpSpPr>
          <a:xfrm rot="10800000">
            <a:off x="7699567" y="24384"/>
            <a:ext cx="994639" cy="4940182"/>
            <a:chOff x="5759350" y="388625"/>
            <a:chExt cx="1024450" cy="5088250"/>
          </a:xfrm>
          <a:solidFill>
            <a:srgbClr val="FFF1C5"/>
          </a:solidFill>
        </p:grpSpPr>
        <p:sp>
          <p:nvSpPr>
            <p:cNvPr id="676" name="Google Shape;1688;p5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1689;p5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1690;p5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1691;p5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1692;p5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1693;p5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1694;p5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1695;p5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1696;p5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1697;p5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1698;p5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1699;p5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1700;p5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1701;p5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1702;p5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1703;p5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1704;p5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1705;p5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1706;p5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1707;p5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1708;p5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1709;p5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1710;p5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1711;p5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1712;p5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1713;p5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1714;p5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1715;p5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1716;p5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1717;p5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1718;p5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1719;p5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1720;p5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1721;p5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1722;p5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1723;p5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1724;p5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1725;p5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1726;p5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1727;p5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1728;p5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1729;p5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1730;p5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1731;p5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1732;p5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1733;p5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1734;p5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1735;p5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1736;p5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1737;p5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1738;p5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1739;p5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1740;p5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1741;p5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1742;p5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1743;p5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1744;p5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1745;p5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1746;p5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1747;p5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1748;p5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1749;p5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1750;p5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1751;p5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1752;p5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1753;p5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1754;p5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1755;p5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1756;p5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1757;p5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1758;p5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1759;p5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1760;p5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1761;p5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1762;p5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1763;p5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1764;p5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1765;p5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1766;p5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1767;p5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1768;p5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1769;p5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1770;p5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1771;p5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1772;p5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1773;p5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1774;p5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1775;p5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1776;p5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1777;p5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1778;p5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1779;p5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1780;p5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1781;p5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1782;p5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1783;p5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1784;p5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1785;p5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1786;p5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1787;p5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1788;p5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7" name="Google Shape;1789;p5"/>
          <p:cNvGrpSpPr/>
          <p:nvPr userDrawn="1"/>
        </p:nvGrpSpPr>
        <p:grpSpPr>
          <a:xfrm rot="10800000">
            <a:off x="7693283" y="24269"/>
            <a:ext cx="1140783" cy="5086302"/>
            <a:chOff x="5608825" y="238125"/>
            <a:chExt cx="1174975" cy="5238750"/>
          </a:xfrm>
          <a:solidFill>
            <a:srgbClr val="FFE285"/>
          </a:solidFill>
        </p:grpSpPr>
        <p:sp>
          <p:nvSpPr>
            <p:cNvPr id="778" name="Google Shape;1790;p5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1791;p5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1792;p5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1793;p5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1794;p5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1795;p5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1796;p5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1797;p5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1798;p5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1799;p5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1800;p5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1801;p5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1802;p5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1803;p5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1804;p5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1805;p5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1806;p5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1807;p5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1808;p5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1809;p5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1810;p5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1811;p5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1812;p5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1813;p5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1814;p5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1815;p5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1816;p5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1817;p5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1818;p5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1819;p5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1820;p5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1821;p5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1822;p5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1823;p5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1824;p5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1825;p5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1826;p5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1827;p5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1828;p5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1829;p5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1830;p5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1831;p5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1832;p5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1833;p5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1834;p5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1835;p5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1836;p5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1837;p5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1838;p5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1839;p5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2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1" name="Google Shape;2121;p7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FFC71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 dirty="0"/>
          </a:p>
        </p:txBody>
      </p:sp>
      <p:sp>
        <p:nvSpPr>
          <p:cNvPr id="2122" name="Google Shape;2122;p7"/>
          <p:cNvSpPr txBox="1">
            <a:spLocks noGrp="1"/>
          </p:cNvSpPr>
          <p:nvPr>
            <p:ph type="body" idx="1"/>
          </p:nvPr>
        </p:nvSpPr>
        <p:spPr>
          <a:xfrm>
            <a:off x="718300" y="1755475"/>
            <a:ext cx="2179200" cy="3094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>
                <a:solidFill>
                  <a:srgbClr val="D7BE03"/>
                </a:solidFill>
              </a:defRPr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 dirty="0"/>
          </a:p>
        </p:txBody>
      </p:sp>
      <p:sp>
        <p:nvSpPr>
          <p:cNvPr id="2123" name="Google Shape;2123;p7"/>
          <p:cNvSpPr txBox="1">
            <a:spLocks noGrp="1"/>
          </p:cNvSpPr>
          <p:nvPr>
            <p:ph type="body" idx="2"/>
          </p:nvPr>
        </p:nvSpPr>
        <p:spPr>
          <a:xfrm>
            <a:off x="3009263" y="1755475"/>
            <a:ext cx="2179200" cy="3094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>
                <a:solidFill>
                  <a:srgbClr val="D7BE03"/>
                </a:solidFill>
              </a:defRPr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124" name="Google Shape;2124;p7"/>
          <p:cNvSpPr txBox="1">
            <a:spLocks noGrp="1"/>
          </p:cNvSpPr>
          <p:nvPr>
            <p:ph type="body" idx="3"/>
          </p:nvPr>
        </p:nvSpPr>
        <p:spPr>
          <a:xfrm>
            <a:off x="5300226" y="1755475"/>
            <a:ext cx="2179200" cy="3094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>
                <a:solidFill>
                  <a:srgbClr val="D7BE03"/>
                </a:solidFill>
              </a:defRPr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399" name="Google Shape;2399;p7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lang="pt-BR" sz="1200" b="0" i="0" u="none" strike="noStrike" cap="none" smtClean="0">
                <a:solidFill>
                  <a:srgbClr val="FFC715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  <p:grpSp>
        <p:nvGrpSpPr>
          <p:cNvPr id="829" name="Google Shape;1566;p5"/>
          <p:cNvGrpSpPr/>
          <p:nvPr userDrawn="1"/>
        </p:nvGrpSpPr>
        <p:grpSpPr>
          <a:xfrm rot="10800000">
            <a:off x="8860738" y="28323"/>
            <a:ext cx="264012" cy="5086302"/>
            <a:chOff x="5307800" y="238125"/>
            <a:chExt cx="271925" cy="5238750"/>
          </a:xfrm>
          <a:solidFill>
            <a:srgbClr val="FFD347"/>
          </a:solidFill>
        </p:grpSpPr>
        <p:sp>
          <p:nvSpPr>
            <p:cNvPr id="830" name="Google Shape;1567;p5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1568;p5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1569;p5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1570;p5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1571;p5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1572;p5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1573;p5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1574;p5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1575;p5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1576;p5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1577;p5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1578;p5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1579;p5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1580;p5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1581;p5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1582;p5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1583;p5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1584;p5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1585;p5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1586;p5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1587;p5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1588;p5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1589;p5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1590;p5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1591;p5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1592;p5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1593;p5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1594;p5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1595;p5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1596;p5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1597;p5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1598;p5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1599;p5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1600;p5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1601;p5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1602;p5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1603;p5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1604;p5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1605;p5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1606;p5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1607;p5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1608;p5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1609;p5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1610;p5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1611;p5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1612;p5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1613;p5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1614;p5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1615;p5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1616;p5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1617;p5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1618;p5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1619;p5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1620;p5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1621;p5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1622;p5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1623;p5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7" name="Google Shape;1624;p5"/>
          <p:cNvGrpSpPr/>
          <p:nvPr userDrawn="1"/>
        </p:nvGrpSpPr>
        <p:grpSpPr>
          <a:xfrm rot="10800000">
            <a:off x="7840797" y="28324"/>
            <a:ext cx="1140783" cy="5086302"/>
            <a:chOff x="5458325" y="238125"/>
            <a:chExt cx="1174975" cy="5238750"/>
          </a:xfrm>
          <a:solidFill>
            <a:srgbClr val="FFDE75"/>
          </a:solidFill>
        </p:grpSpPr>
        <p:sp>
          <p:nvSpPr>
            <p:cNvPr id="888" name="Google Shape;1625;p5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1626;p5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1627;p5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1628;p5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1629;p5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1630;p5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1631;p5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1632;p5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1633;p5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1634;p5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1635;p5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1636;p5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1637;p5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1638;p5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1639;p5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1640;p5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1641;p5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1642;p5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1643;p5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1644;p5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1645;p5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1646;p5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1647;p5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1648;p5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1649;p5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1650;p5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1651;p5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1652;p5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1653;p5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1654;p5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1655;p5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1656;p5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1657;p5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1658;p5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1659;p5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1660;p5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1661;p5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1662;p5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1663;p5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1664;p5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1665;p5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1666;p5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1667;p5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1668;p5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1669;p5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1670;p5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1671;p5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1672;p5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1673;p5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1674;p5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1675;p5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1676;p5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1677;p5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1678;p5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1679;p5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1680;p5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1681;p5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1682;p5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1683;p5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1684;p5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1685;p5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1686;p5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0" name="Google Shape;1687;p5"/>
          <p:cNvGrpSpPr/>
          <p:nvPr userDrawn="1"/>
        </p:nvGrpSpPr>
        <p:grpSpPr>
          <a:xfrm rot="10800000">
            <a:off x="7699567" y="24384"/>
            <a:ext cx="994639" cy="4940182"/>
            <a:chOff x="5759350" y="388625"/>
            <a:chExt cx="1024450" cy="5088250"/>
          </a:xfrm>
          <a:solidFill>
            <a:srgbClr val="FFF1C5"/>
          </a:solidFill>
        </p:grpSpPr>
        <p:sp>
          <p:nvSpPr>
            <p:cNvPr id="951" name="Google Shape;1688;p5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1689;p5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1690;p5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1691;p5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1692;p5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1693;p5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1694;p5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1695;p5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1696;p5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1697;p5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1698;p5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1699;p5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1700;p5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1701;p5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1702;p5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1703;p5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1704;p5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1705;p5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1706;p5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1707;p5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1708;p5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1709;p5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1710;p5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1711;p5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1712;p5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1713;p5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1714;p5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1715;p5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1716;p5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1717;p5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1718;p5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1719;p5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1720;p5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1721;p5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1722;p5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1723;p5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1724;p5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1725;p5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1726;p5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1727;p5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1728;p5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1729;p5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1730;p5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1731;p5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1732;p5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1733;p5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1734;p5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1735;p5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1736;p5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737;p5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738;p5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739;p5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740;p5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741;p5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742;p5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743;p5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744;p5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745;p5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746;p5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747;p5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748;p5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749;p5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750;p5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751;p5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752;p5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753;p5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754;p5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755;p5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756;p5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757;p5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758;p5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759;p5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760;p5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761;p5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762;p5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763;p5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764;p5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765;p5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766;p5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767;p5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768;p5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769;p5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770;p5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771;p5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772;p5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773;p5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774;p5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775;p5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776;p5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777;p5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778;p5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779;p5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780;p5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781;p5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782;p5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783;p5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784;p5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785;p5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786;p5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787;p5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788;p5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2" name="Google Shape;1789;p5"/>
          <p:cNvGrpSpPr/>
          <p:nvPr userDrawn="1"/>
        </p:nvGrpSpPr>
        <p:grpSpPr>
          <a:xfrm rot="10800000">
            <a:off x="7693283" y="24269"/>
            <a:ext cx="1140783" cy="5086302"/>
            <a:chOff x="5608825" y="238125"/>
            <a:chExt cx="1174975" cy="5238750"/>
          </a:xfrm>
          <a:solidFill>
            <a:srgbClr val="FFE285"/>
          </a:solidFill>
        </p:grpSpPr>
        <p:sp>
          <p:nvSpPr>
            <p:cNvPr id="1053" name="Google Shape;1790;p5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791;p5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792;p5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793;p5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794;p5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795;p5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796;p5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797;p5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798;p5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799;p5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800;p5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801;p5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802;p5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803;p5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804;p5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805;p5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806;p5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807;p5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808;p5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809;p5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810;p5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811;p5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812;p5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813;p5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814;p5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815;p5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816;p5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817;p5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818;p5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819;p5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820;p5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821;p5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822;p5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823;p5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824;p5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825;p5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826;p5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827;p5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828;p5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829;p5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830;p5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831;p5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832;p5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833;p5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834;p5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835;p5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836;p5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837;p5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838;p5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839;p5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1" name="Google Shape;2401;p8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FFC71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 dirty="0"/>
          </a:p>
        </p:txBody>
      </p:sp>
      <p:sp>
        <p:nvSpPr>
          <p:cNvPr id="2676" name="Google Shape;2676;p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lang="pt-BR" sz="1200" b="0" i="0" u="none" strike="noStrike" cap="none" smtClean="0">
                <a:solidFill>
                  <a:srgbClr val="FFC715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  <p:grpSp>
        <p:nvGrpSpPr>
          <p:cNvPr id="826" name="Google Shape;1566;p5"/>
          <p:cNvGrpSpPr/>
          <p:nvPr userDrawn="1"/>
        </p:nvGrpSpPr>
        <p:grpSpPr>
          <a:xfrm rot="10800000">
            <a:off x="8860738" y="28323"/>
            <a:ext cx="264012" cy="5086302"/>
            <a:chOff x="5307800" y="238125"/>
            <a:chExt cx="271925" cy="5238750"/>
          </a:xfrm>
          <a:solidFill>
            <a:srgbClr val="FFD347"/>
          </a:solidFill>
        </p:grpSpPr>
        <p:sp>
          <p:nvSpPr>
            <p:cNvPr id="827" name="Google Shape;1567;p5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1568;p5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1569;p5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1570;p5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1571;p5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1572;p5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1573;p5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1574;p5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1575;p5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1576;p5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1577;p5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1578;p5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1579;p5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1580;p5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1581;p5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1582;p5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1583;p5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1584;p5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1585;p5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1586;p5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1587;p5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1588;p5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1589;p5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1590;p5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1591;p5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1592;p5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1593;p5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1594;p5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1595;p5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1596;p5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1597;p5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1598;p5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1599;p5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1600;p5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1601;p5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1602;p5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1603;p5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1604;p5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1605;p5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1606;p5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1607;p5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1608;p5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1609;p5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1610;p5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1611;p5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1612;p5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1613;p5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1614;p5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1615;p5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1616;p5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1617;p5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1618;p5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1619;p5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1620;p5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1621;p5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1622;p5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1623;p5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4" name="Google Shape;1624;p5"/>
          <p:cNvGrpSpPr/>
          <p:nvPr userDrawn="1"/>
        </p:nvGrpSpPr>
        <p:grpSpPr>
          <a:xfrm rot="10800000">
            <a:off x="7840797" y="28324"/>
            <a:ext cx="1140783" cy="5086302"/>
            <a:chOff x="5458325" y="238125"/>
            <a:chExt cx="1174975" cy="5238750"/>
          </a:xfrm>
          <a:solidFill>
            <a:srgbClr val="FFDE75"/>
          </a:solidFill>
        </p:grpSpPr>
        <p:sp>
          <p:nvSpPr>
            <p:cNvPr id="885" name="Google Shape;1625;p5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1626;p5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1627;p5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1628;p5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1629;p5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1630;p5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1631;p5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1632;p5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1633;p5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1634;p5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1635;p5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1636;p5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1637;p5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1638;p5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1639;p5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1640;p5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1641;p5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1642;p5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1643;p5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1644;p5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1645;p5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1646;p5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1647;p5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1648;p5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1649;p5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1650;p5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1651;p5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1652;p5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1653;p5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1654;p5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1655;p5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1656;p5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1657;p5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1658;p5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1659;p5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1660;p5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1661;p5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1662;p5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1663;p5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1664;p5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1665;p5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1666;p5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1667;p5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1668;p5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1669;p5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1670;p5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1671;p5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1672;p5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1673;p5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1674;p5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1675;p5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1676;p5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1677;p5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1678;p5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1679;p5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1680;p5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1681;p5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1682;p5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1683;p5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1684;p5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1685;p5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1686;p5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7" name="Google Shape;1687;p5"/>
          <p:cNvGrpSpPr/>
          <p:nvPr userDrawn="1"/>
        </p:nvGrpSpPr>
        <p:grpSpPr>
          <a:xfrm rot="10800000">
            <a:off x="7699567" y="24384"/>
            <a:ext cx="994639" cy="4940182"/>
            <a:chOff x="5759350" y="388625"/>
            <a:chExt cx="1024450" cy="5088250"/>
          </a:xfrm>
          <a:solidFill>
            <a:srgbClr val="FFF1C5"/>
          </a:solidFill>
        </p:grpSpPr>
        <p:sp>
          <p:nvSpPr>
            <p:cNvPr id="948" name="Google Shape;1688;p5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1689;p5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1690;p5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1691;p5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1692;p5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1693;p5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1694;p5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1695;p5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1696;p5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1697;p5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1698;p5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1699;p5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1700;p5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1701;p5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1702;p5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1703;p5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1704;p5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1705;p5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1706;p5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1707;p5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1708;p5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1709;p5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1710;p5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1711;p5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1712;p5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1713;p5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1714;p5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1715;p5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1716;p5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1717;p5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1718;p5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1719;p5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1720;p5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1721;p5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1722;p5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1723;p5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1724;p5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1725;p5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1726;p5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1727;p5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1728;p5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1729;p5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1730;p5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1731;p5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1732;p5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1733;p5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1734;p5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1735;p5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1736;p5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1737;p5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1738;p5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1739;p5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740;p5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741;p5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742;p5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743;p5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744;p5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745;p5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746;p5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747;p5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748;p5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749;p5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750;p5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751;p5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752;p5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753;p5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754;p5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755;p5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756;p5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757;p5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758;p5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759;p5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760;p5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761;p5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762;p5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763;p5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764;p5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765;p5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766;p5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767;p5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768;p5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769;p5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770;p5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771;p5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772;p5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773;p5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774;p5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775;p5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776;p5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777;p5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778;p5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779;p5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780;p5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781;p5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782;p5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783;p5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784;p5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785;p5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786;p5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787;p5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788;p5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9" name="Google Shape;1789;p5"/>
          <p:cNvGrpSpPr/>
          <p:nvPr userDrawn="1"/>
        </p:nvGrpSpPr>
        <p:grpSpPr>
          <a:xfrm rot="10800000">
            <a:off x="7693283" y="24269"/>
            <a:ext cx="1140783" cy="5086302"/>
            <a:chOff x="5608825" y="238125"/>
            <a:chExt cx="1174975" cy="5238750"/>
          </a:xfrm>
          <a:solidFill>
            <a:srgbClr val="FFE285"/>
          </a:solidFill>
        </p:grpSpPr>
        <p:sp>
          <p:nvSpPr>
            <p:cNvPr id="1050" name="Google Shape;1790;p5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791;p5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792;p5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793;p5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794;p5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795;p5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796;p5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797;p5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798;p5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799;p5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800;p5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801;p5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802;p5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803;p5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804;p5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805;p5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806;p5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807;p5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808;p5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809;p5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810;p5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811;p5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812;p5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813;p5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814;p5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815;p5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816;p5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817;p5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818;p5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819;p5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820;p5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821;p5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822;p5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823;p5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824;p5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825;p5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826;p5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827;p5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828;p5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829;p5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830;p5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831;p5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832;p5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833;p5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834;p5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835;p5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836;p5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837;p5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838;p5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839;p5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lt1"/>
        </a:solidFill>
        <a:effectLst/>
      </p:bgPr>
    </p:bg>
    <p:spTree>
      <p:nvGrpSpPr>
        <p:cNvPr id="1" name="Shape 2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8" name="Google Shape;2678;p9"/>
          <p:cNvSpPr txBox="1">
            <a:spLocks noGrp="1"/>
          </p:cNvSpPr>
          <p:nvPr>
            <p:ph type="body" idx="1"/>
          </p:nvPr>
        </p:nvSpPr>
        <p:spPr>
          <a:xfrm>
            <a:off x="624925" y="4177700"/>
            <a:ext cx="67593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sp>
        <p:nvSpPr>
          <p:cNvPr id="2953" name="Google Shape;2953;p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C715"/>
                </a:solidFill>
              </a:defRPr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  <p:grpSp>
        <p:nvGrpSpPr>
          <p:cNvPr id="826" name="Google Shape;1566;p5"/>
          <p:cNvGrpSpPr/>
          <p:nvPr userDrawn="1"/>
        </p:nvGrpSpPr>
        <p:grpSpPr>
          <a:xfrm rot="10800000">
            <a:off x="8860738" y="28323"/>
            <a:ext cx="264012" cy="5086302"/>
            <a:chOff x="5307800" y="238125"/>
            <a:chExt cx="271925" cy="5238750"/>
          </a:xfrm>
          <a:solidFill>
            <a:srgbClr val="FFD347"/>
          </a:solidFill>
        </p:grpSpPr>
        <p:sp>
          <p:nvSpPr>
            <p:cNvPr id="827" name="Google Shape;1567;p5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1568;p5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1569;p5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1570;p5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1571;p5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1572;p5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1573;p5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1574;p5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1575;p5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1576;p5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1577;p5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1578;p5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1579;p5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1580;p5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1581;p5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1582;p5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1583;p5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1584;p5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1585;p5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1586;p5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1587;p5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1588;p5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1589;p5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1590;p5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1591;p5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1592;p5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1593;p5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1594;p5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1595;p5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1596;p5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1597;p5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1598;p5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1599;p5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1600;p5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1601;p5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1602;p5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1603;p5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1604;p5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1605;p5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1606;p5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1607;p5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1608;p5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1609;p5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1610;p5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1611;p5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1612;p5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1613;p5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1614;p5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1615;p5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1616;p5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1617;p5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1618;p5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1619;p5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1620;p5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1621;p5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1622;p5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1623;p5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4" name="Google Shape;1624;p5"/>
          <p:cNvGrpSpPr/>
          <p:nvPr userDrawn="1"/>
        </p:nvGrpSpPr>
        <p:grpSpPr>
          <a:xfrm rot="10800000">
            <a:off x="7840797" y="28324"/>
            <a:ext cx="1140783" cy="5086302"/>
            <a:chOff x="5458325" y="238125"/>
            <a:chExt cx="1174975" cy="5238750"/>
          </a:xfrm>
          <a:solidFill>
            <a:srgbClr val="FFDE75"/>
          </a:solidFill>
        </p:grpSpPr>
        <p:sp>
          <p:nvSpPr>
            <p:cNvPr id="885" name="Google Shape;1625;p5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1626;p5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1627;p5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1628;p5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1629;p5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1630;p5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1631;p5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1632;p5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1633;p5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1634;p5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1635;p5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1636;p5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1637;p5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1638;p5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1639;p5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1640;p5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1641;p5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1642;p5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1643;p5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1644;p5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1645;p5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1646;p5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1647;p5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1648;p5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1649;p5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1650;p5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1651;p5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1652;p5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1653;p5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1654;p5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1655;p5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1656;p5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1657;p5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1658;p5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1659;p5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1660;p5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1661;p5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1662;p5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1663;p5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1664;p5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1665;p5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1666;p5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1667;p5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1668;p5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1669;p5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1670;p5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1671;p5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1672;p5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1673;p5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1674;p5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1675;p5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1676;p5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1677;p5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1678;p5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1679;p5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1680;p5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1681;p5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1682;p5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1683;p5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1684;p5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1685;p5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1686;p5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7" name="Google Shape;1687;p5"/>
          <p:cNvGrpSpPr/>
          <p:nvPr userDrawn="1"/>
        </p:nvGrpSpPr>
        <p:grpSpPr>
          <a:xfrm rot="10800000">
            <a:off x="7699567" y="24384"/>
            <a:ext cx="994639" cy="4940182"/>
            <a:chOff x="5759350" y="388625"/>
            <a:chExt cx="1024450" cy="5088250"/>
          </a:xfrm>
          <a:solidFill>
            <a:srgbClr val="FFF1C5"/>
          </a:solidFill>
        </p:grpSpPr>
        <p:sp>
          <p:nvSpPr>
            <p:cNvPr id="948" name="Google Shape;1688;p5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1689;p5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1690;p5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1691;p5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1692;p5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1693;p5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1694;p5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1695;p5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1696;p5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1697;p5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1698;p5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1699;p5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1700;p5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1701;p5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1702;p5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1703;p5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1704;p5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1705;p5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1706;p5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1707;p5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1708;p5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1709;p5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1710;p5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1711;p5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1712;p5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1713;p5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1714;p5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1715;p5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1716;p5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1717;p5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1718;p5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1719;p5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1720;p5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1721;p5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1722;p5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1723;p5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1724;p5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1725;p5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1726;p5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1727;p5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1728;p5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1729;p5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1730;p5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1731;p5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1732;p5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1733;p5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1734;p5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1735;p5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1736;p5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1737;p5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1738;p5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1739;p5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740;p5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741;p5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742;p5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743;p5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744;p5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745;p5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746;p5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747;p5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748;p5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749;p5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750;p5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751;p5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752;p5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753;p5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754;p5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755;p5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756;p5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757;p5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758;p5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759;p5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760;p5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761;p5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762;p5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763;p5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764;p5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765;p5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766;p5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767;p5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768;p5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769;p5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770;p5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771;p5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772;p5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773;p5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774;p5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775;p5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776;p5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777;p5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778;p5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779;p5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780;p5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781;p5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782;p5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783;p5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784;p5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785;p5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786;p5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787;p5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788;p5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9" name="Google Shape;1789;p5"/>
          <p:cNvGrpSpPr/>
          <p:nvPr userDrawn="1"/>
        </p:nvGrpSpPr>
        <p:grpSpPr>
          <a:xfrm rot="10800000">
            <a:off x="7693283" y="24269"/>
            <a:ext cx="1140783" cy="5086302"/>
            <a:chOff x="5608825" y="238125"/>
            <a:chExt cx="1174975" cy="5238750"/>
          </a:xfrm>
          <a:solidFill>
            <a:srgbClr val="FFE285"/>
          </a:solidFill>
        </p:grpSpPr>
        <p:sp>
          <p:nvSpPr>
            <p:cNvPr id="1050" name="Google Shape;1790;p5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791;p5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792;p5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793;p5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794;p5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795;p5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796;p5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797;p5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798;p5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799;p5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800;p5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801;p5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802;p5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803;p5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804;p5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805;p5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806;p5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807;p5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808;p5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809;p5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810;p5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811;p5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812;p5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813;p5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814;p5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815;p5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816;p5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817;p5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818;p5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819;p5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820;p5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821;p5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822;p5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823;p5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824;p5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825;p5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826;p5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827;p5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828;p5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829;p5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830;p5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831;p5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832;p5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833;p5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834;p5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835;p5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836;p5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837;p5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838;p5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839;p5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overrideClrMapping bg1="lt1" tx1="dk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9" name="Google Shape;3229;p10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C715"/>
                </a:solidFill>
              </a:defRPr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  <p:grpSp>
        <p:nvGrpSpPr>
          <p:cNvPr id="825" name="Google Shape;1566;p5"/>
          <p:cNvGrpSpPr/>
          <p:nvPr userDrawn="1"/>
        </p:nvGrpSpPr>
        <p:grpSpPr>
          <a:xfrm rot="10800000">
            <a:off x="8860738" y="28323"/>
            <a:ext cx="264012" cy="5086302"/>
            <a:chOff x="5307800" y="238125"/>
            <a:chExt cx="271925" cy="5238750"/>
          </a:xfrm>
          <a:solidFill>
            <a:srgbClr val="FFD347"/>
          </a:solidFill>
        </p:grpSpPr>
        <p:sp>
          <p:nvSpPr>
            <p:cNvPr id="826" name="Google Shape;1567;p5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1568;p5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1569;p5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1570;p5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1571;p5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1572;p5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1573;p5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1574;p5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1575;p5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1576;p5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1577;p5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1578;p5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1579;p5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1580;p5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1581;p5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1582;p5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1583;p5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1584;p5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1585;p5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1586;p5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1587;p5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1588;p5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1589;p5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1590;p5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1591;p5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1592;p5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1593;p5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1594;p5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1595;p5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1596;p5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1597;p5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1598;p5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1599;p5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1600;p5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1601;p5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1602;p5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1603;p5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1604;p5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1605;p5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1606;p5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1607;p5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1608;p5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1609;p5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1610;p5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1611;p5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1612;p5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1613;p5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1614;p5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1615;p5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1616;p5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1617;p5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1618;p5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1619;p5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1620;p5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1621;p5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1622;p5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1623;p5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3" name="Google Shape;1624;p5"/>
          <p:cNvGrpSpPr/>
          <p:nvPr userDrawn="1"/>
        </p:nvGrpSpPr>
        <p:grpSpPr>
          <a:xfrm rot="10800000">
            <a:off x="7840797" y="28324"/>
            <a:ext cx="1140783" cy="5086302"/>
            <a:chOff x="5458325" y="238125"/>
            <a:chExt cx="1174975" cy="5238750"/>
          </a:xfrm>
          <a:solidFill>
            <a:srgbClr val="FFDE75"/>
          </a:solidFill>
        </p:grpSpPr>
        <p:sp>
          <p:nvSpPr>
            <p:cNvPr id="884" name="Google Shape;1625;p5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1626;p5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1627;p5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1628;p5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1629;p5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1630;p5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1631;p5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1632;p5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1633;p5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1634;p5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1635;p5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1636;p5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1637;p5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1638;p5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1639;p5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1640;p5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1641;p5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1642;p5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1643;p5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1644;p5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1645;p5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1646;p5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1647;p5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1648;p5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1649;p5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1650;p5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1651;p5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1652;p5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1653;p5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1654;p5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1655;p5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1656;p5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1657;p5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1658;p5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1659;p5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1660;p5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1661;p5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1662;p5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1663;p5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1664;p5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1665;p5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1666;p5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1667;p5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1668;p5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1669;p5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1670;p5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1671;p5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1672;p5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1673;p5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1674;p5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1675;p5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1676;p5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1677;p5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1678;p5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1679;p5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1680;p5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1681;p5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1682;p5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1683;p5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1684;p5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1685;p5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1686;p5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6" name="Google Shape;1687;p5"/>
          <p:cNvGrpSpPr/>
          <p:nvPr userDrawn="1"/>
        </p:nvGrpSpPr>
        <p:grpSpPr>
          <a:xfrm rot="10800000">
            <a:off x="7699567" y="24384"/>
            <a:ext cx="994639" cy="4940182"/>
            <a:chOff x="5759350" y="388625"/>
            <a:chExt cx="1024450" cy="5088250"/>
          </a:xfrm>
          <a:solidFill>
            <a:srgbClr val="FFF1C5"/>
          </a:solidFill>
        </p:grpSpPr>
        <p:sp>
          <p:nvSpPr>
            <p:cNvPr id="947" name="Google Shape;1688;p5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1689;p5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1690;p5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1691;p5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1692;p5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1693;p5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1694;p5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1695;p5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1696;p5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1697;p5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1698;p5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1699;p5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1700;p5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1701;p5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1702;p5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1703;p5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1704;p5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1705;p5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1706;p5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1707;p5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1708;p5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1709;p5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1710;p5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1711;p5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1712;p5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1713;p5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1714;p5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1715;p5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1716;p5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1717;p5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1718;p5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1719;p5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1720;p5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1721;p5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1722;p5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1723;p5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1724;p5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1725;p5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1726;p5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1727;p5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1728;p5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1729;p5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1730;p5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1731;p5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1732;p5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1733;p5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1734;p5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1735;p5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1736;p5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1737;p5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1738;p5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1739;p5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1740;p5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741;p5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742;p5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743;p5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744;p5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745;p5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746;p5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747;p5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748;p5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749;p5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750;p5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751;p5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752;p5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753;p5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754;p5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755;p5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756;p5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757;p5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758;p5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759;p5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760;p5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761;p5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762;p5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763;p5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764;p5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765;p5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766;p5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767;p5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768;p5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769;p5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770;p5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771;p5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772;p5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773;p5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774;p5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775;p5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776;p5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777;p5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778;p5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779;p5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780;p5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781;p5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782;p5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783;p5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784;p5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785;p5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786;p5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787;p5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788;p5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8" name="Google Shape;1789;p5"/>
          <p:cNvGrpSpPr/>
          <p:nvPr userDrawn="1"/>
        </p:nvGrpSpPr>
        <p:grpSpPr>
          <a:xfrm rot="10800000">
            <a:off x="7693283" y="24269"/>
            <a:ext cx="1140783" cy="5086302"/>
            <a:chOff x="5608825" y="238125"/>
            <a:chExt cx="1174975" cy="5238750"/>
          </a:xfrm>
          <a:solidFill>
            <a:srgbClr val="FFE285"/>
          </a:solidFill>
        </p:grpSpPr>
        <p:sp>
          <p:nvSpPr>
            <p:cNvPr id="1049" name="Google Shape;1790;p5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791;p5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792;p5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793;p5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794;p5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795;p5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796;p5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797;p5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798;p5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799;p5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800;p5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801;p5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802;p5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803;p5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804;p5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805;p5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806;p5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807;p5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808;p5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809;p5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810;p5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811;p5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812;p5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813;p5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814;p5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815;p5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816;p5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817;p5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818;p5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819;p5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820;p5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821;p5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822;p5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823;p5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824;p5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825;p5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826;p5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827;p5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828;p5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829;p5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830;p5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831;p5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832;p5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833;p5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834;p5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835;p5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836;p5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837;p5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838;p5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839;p5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▪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●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○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■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sz="1200">
                <a:solidFill>
                  <a:srgbClr val="FFC715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lvl="2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lvl="3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lvl="4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lvl="5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lvl="6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lvl="7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lvl="8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60" r:id="rId1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FFC715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D7BE03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40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://creativecommons.org/licenses/by/4.0/" TargetMode="External"/><Relationship Id="rId4" Type="http://schemas.openxmlformats.org/officeDocument/2006/relationships/hyperlink" Target="http://www.slidescarnival.com/help-use-presentation-template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sheets/about/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9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unsplash.com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mpallari.com/dosis" TargetMode="Externa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www.campivisivi.net/titillium/" TargetMode="Externa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9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googledocs/status/730087240156643328" TargetMode="Externa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Shape 3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6" name="Google Shape;3836;p13"/>
          <p:cNvSpPr txBox="1">
            <a:spLocks noGrp="1"/>
          </p:cNvSpPr>
          <p:nvPr>
            <p:ph type="ctrTitle"/>
          </p:nvPr>
        </p:nvSpPr>
        <p:spPr>
          <a:xfrm>
            <a:off x="404810" y="510690"/>
            <a:ext cx="5931693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rgbClr val="FFC000"/>
                </a:solidFill>
              </a:rPr>
              <a:t>IDENTIFICAÇÃO DE DEPRESSÃO A PARTIR DE ANÁLISE DE TEXTOS</a:t>
            </a:r>
            <a:endParaRPr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10</a:t>
            </a:fld>
            <a:endParaRPr lang="pt-BR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 b="1061"/>
          <a:stretch>
            <a:fillRect/>
          </a:stretch>
        </p:blipFill>
        <p:spPr bwMode="auto">
          <a:xfrm>
            <a:off x="363756" y="195263"/>
            <a:ext cx="7134225" cy="47025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Shape 3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" name="Google Shape;3932;p2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11</a:t>
            </a:fld>
            <a:endParaRPr dirty="0"/>
          </a:p>
        </p:txBody>
      </p:sp>
      <p:sp>
        <p:nvSpPr>
          <p:cNvPr id="3931" name="Google Shape;3931;p24"/>
          <p:cNvSpPr/>
          <p:nvPr/>
        </p:nvSpPr>
        <p:spPr>
          <a:xfrm>
            <a:off x="2028825" y="493986"/>
            <a:ext cx="3921919" cy="3892131"/>
          </a:xfrm>
          <a:prstGeom prst="ellipse">
            <a:avLst/>
          </a:prstGeom>
          <a:noFill/>
          <a:ln w="76200" cap="flat" cmpd="sng">
            <a:solidFill>
              <a:srgbClr val="FFC71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pt-BR" sz="3200" smtClean="0">
                <a:solidFill>
                  <a:srgbClr val="FFE28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Referências</a:t>
            </a:r>
            <a:endParaRPr lang="pt-BR" sz="3200" dirty="0" smtClean="0">
              <a:solidFill>
                <a:srgbClr val="FFE28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</p:spTree>
    <p:extLst>
      <p:ext uri="{BB962C8B-B14F-4D97-AF65-F5344CB8AC3E}">
        <p14:creationId xmlns:p14="http://schemas.microsoft.com/office/powerpoint/2010/main" val="719678045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3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3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4" name="Google Shape;3864;p17"/>
          <p:cNvSpPr txBox="1">
            <a:spLocks noGrp="1"/>
          </p:cNvSpPr>
          <p:nvPr>
            <p:ph type="body" idx="1"/>
          </p:nvPr>
        </p:nvSpPr>
        <p:spPr>
          <a:xfrm>
            <a:off x="1278574" y="739550"/>
            <a:ext cx="5094929" cy="36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pt-BR" dirty="0"/>
              <a:t>Uso Potencial de ferramentas de classificação de texto como assinaturas de </a:t>
            </a:r>
            <a:r>
              <a:rPr lang="pt-BR" dirty="0" smtClean="0"/>
              <a:t>comportamentos suicidas</a:t>
            </a:r>
            <a:r>
              <a:rPr lang="pt-BR" dirty="0"/>
              <a:t>: um estudo de prova de conceito usando os escritos pessoais de </a:t>
            </a:r>
            <a:r>
              <a:rPr lang="pt-BR" dirty="0" smtClean="0"/>
              <a:t>Virginia Wolf.</a:t>
            </a:r>
          </a:p>
          <a:p>
            <a:pPr marL="0" lvl="0" indent="0">
              <a:buNone/>
            </a:pPr>
            <a:endParaRPr lang="pt-BR" dirty="0"/>
          </a:p>
          <a:p>
            <a:pPr marL="0" lvl="0" indent="0">
              <a:buNone/>
            </a:pPr>
            <a:r>
              <a:rPr lang="pt-BR" sz="2400" dirty="0" smtClean="0"/>
              <a:t>Gabriela de </a:t>
            </a:r>
            <a:r>
              <a:rPr lang="pt-BR" sz="2400" dirty="0" err="1"/>
              <a:t>Á</a:t>
            </a:r>
            <a:r>
              <a:rPr lang="pt-BR" sz="2400" dirty="0" err="1" smtClean="0"/>
              <a:t>villa</a:t>
            </a:r>
            <a:endParaRPr lang="pt-BR" sz="2400" dirty="0" smtClean="0"/>
          </a:p>
          <a:p>
            <a:pPr marL="0" lvl="0" indent="0">
              <a:buNone/>
            </a:pPr>
            <a:endParaRPr dirty="0"/>
          </a:p>
        </p:txBody>
      </p:sp>
      <p:sp>
        <p:nvSpPr>
          <p:cNvPr id="3865" name="Google Shape;3865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84232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38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200"/>
                                        <p:tgtEl>
                                          <p:spTgt spid="38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64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4" name="Google Shape;3864;p17"/>
          <p:cNvSpPr txBox="1">
            <a:spLocks noGrp="1"/>
          </p:cNvSpPr>
          <p:nvPr>
            <p:ph type="body" idx="1"/>
          </p:nvPr>
        </p:nvSpPr>
        <p:spPr>
          <a:xfrm>
            <a:off x="1278574" y="739550"/>
            <a:ext cx="5518011" cy="36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pt-BR" dirty="0" err="1"/>
              <a:t>Depression</a:t>
            </a:r>
            <a:r>
              <a:rPr lang="pt-BR" dirty="0"/>
              <a:t> </a:t>
            </a:r>
            <a:r>
              <a:rPr lang="pt-BR" dirty="0" err="1"/>
              <a:t>detection</a:t>
            </a:r>
            <a:r>
              <a:rPr lang="pt-BR" dirty="0"/>
              <a:t> </a:t>
            </a:r>
            <a:r>
              <a:rPr lang="pt-BR" dirty="0" err="1"/>
              <a:t>using</a:t>
            </a:r>
            <a:r>
              <a:rPr lang="pt-BR" dirty="0"/>
              <a:t> </a:t>
            </a:r>
            <a:r>
              <a:rPr lang="pt-BR" dirty="0" err="1"/>
              <a:t>emotion</a:t>
            </a:r>
            <a:r>
              <a:rPr lang="pt-BR" dirty="0"/>
              <a:t> artificial </a:t>
            </a:r>
            <a:r>
              <a:rPr lang="pt-BR" dirty="0" err="1" smtClean="0"/>
              <a:t>intelligence</a:t>
            </a:r>
            <a:endParaRPr lang="pt-BR" dirty="0" smtClean="0"/>
          </a:p>
          <a:p>
            <a:pPr marL="0" lvl="0" indent="0">
              <a:buNone/>
            </a:pPr>
            <a:endParaRPr lang="pt-BR" dirty="0"/>
          </a:p>
          <a:p>
            <a:pPr marL="0" lvl="0" indent="0">
              <a:buNone/>
            </a:pPr>
            <a:r>
              <a:rPr lang="pt-BR" sz="2400" dirty="0" smtClean="0"/>
              <a:t>Mandar </a:t>
            </a:r>
            <a:r>
              <a:rPr lang="pt-BR" sz="2400" dirty="0" err="1" smtClean="0"/>
              <a:t>Deshpande</a:t>
            </a:r>
            <a:r>
              <a:rPr lang="pt-BR" sz="2400" dirty="0" smtClean="0"/>
              <a:t>, </a:t>
            </a:r>
            <a:r>
              <a:rPr lang="pt-BR" sz="2400" dirty="0" err="1" smtClean="0"/>
              <a:t>Vignesh</a:t>
            </a:r>
            <a:r>
              <a:rPr lang="pt-BR" sz="2400" dirty="0" smtClean="0"/>
              <a:t> Rao</a:t>
            </a:r>
            <a:endParaRPr sz="2400" dirty="0"/>
          </a:p>
        </p:txBody>
      </p:sp>
      <p:sp>
        <p:nvSpPr>
          <p:cNvPr id="3865" name="Google Shape;3865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84339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38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200"/>
                                        <p:tgtEl>
                                          <p:spTgt spid="38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64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4" name="Google Shape;3864;p17"/>
          <p:cNvSpPr txBox="1">
            <a:spLocks noGrp="1"/>
          </p:cNvSpPr>
          <p:nvPr>
            <p:ph type="body" idx="1"/>
          </p:nvPr>
        </p:nvSpPr>
        <p:spPr>
          <a:xfrm>
            <a:off x="1278574" y="739550"/>
            <a:ext cx="5094929" cy="36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dirty="0"/>
              <a:t>A Multilevel Predictive Model for Detecting Social Network Users with </a:t>
            </a:r>
            <a:r>
              <a:rPr lang="en-US" dirty="0" smtClean="0"/>
              <a:t>Depression</a:t>
            </a:r>
          </a:p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r>
              <a:rPr lang="en-US" sz="2400" dirty="0" err="1" smtClean="0"/>
              <a:t>Akkapon</a:t>
            </a:r>
            <a:r>
              <a:rPr lang="en-US" sz="2400" dirty="0" smtClean="0"/>
              <a:t> </a:t>
            </a:r>
            <a:r>
              <a:rPr lang="en-US" sz="2400" dirty="0" err="1" smtClean="0"/>
              <a:t>Wongkoblab</a:t>
            </a:r>
            <a:r>
              <a:rPr lang="en-US" sz="2400" dirty="0" smtClean="0"/>
              <a:t>, Miguel A. </a:t>
            </a:r>
            <a:r>
              <a:rPr lang="en-US" sz="2400" dirty="0" err="1" smtClean="0"/>
              <a:t>Vadillo</a:t>
            </a:r>
            <a:r>
              <a:rPr lang="en-US" sz="2400" dirty="0" smtClean="0"/>
              <a:t>, Vasa </a:t>
            </a:r>
            <a:r>
              <a:rPr lang="en-US" sz="2400" dirty="0" err="1" smtClean="0"/>
              <a:t>Curcin</a:t>
            </a:r>
            <a:endParaRPr lang="en-US" sz="2400" dirty="0" smtClean="0"/>
          </a:p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endParaRPr dirty="0"/>
          </a:p>
        </p:txBody>
      </p:sp>
      <p:sp>
        <p:nvSpPr>
          <p:cNvPr id="3865" name="Google Shape;3865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61845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38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200"/>
                                        <p:tgtEl>
                                          <p:spTgt spid="38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64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Shape 3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" name="Google Shape;3932;p2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15</a:t>
            </a:fld>
            <a:endParaRPr dirty="0"/>
          </a:p>
        </p:txBody>
      </p:sp>
      <p:sp>
        <p:nvSpPr>
          <p:cNvPr id="3931" name="Google Shape;3931;p24"/>
          <p:cNvSpPr/>
          <p:nvPr/>
        </p:nvSpPr>
        <p:spPr>
          <a:xfrm>
            <a:off x="2028825" y="493986"/>
            <a:ext cx="3921919" cy="3892132"/>
          </a:xfrm>
          <a:prstGeom prst="ellipse">
            <a:avLst/>
          </a:prstGeom>
          <a:noFill/>
          <a:ln w="76200" cap="flat" cmpd="sng">
            <a:solidFill>
              <a:srgbClr val="FFC71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buFont typeface="Arial"/>
              <a:buNone/>
            </a:pPr>
            <a:r>
              <a:rPr lang="pt-BR" sz="3200" smtClean="0">
                <a:solidFill>
                  <a:srgbClr val="FFE28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Metodologia</a:t>
            </a:r>
            <a:endParaRPr lang="pt-BR" sz="3200" dirty="0" smtClean="0">
              <a:solidFill>
                <a:srgbClr val="FFE28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</p:spTree>
    <p:extLst>
      <p:ext uri="{BB962C8B-B14F-4D97-AF65-F5344CB8AC3E}">
        <p14:creationId xmlns:p14="http://schemas.microsoft.com/office/powerpoint/2010/main" val="1209046276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3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3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Shape 3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2" name="Google Shape;3982;p2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EF194"/>
                </a:solidFill>
              </a:rPr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16</a:t>
            </a:fld>
            <a:endParaRPr>
              <a:solidFill>
                <a:srgbClr val="FEF194"/>
              </a:solidFill>
            </a:endParaRPr>
          </a:p>
        </p:txBody>
      </p:sp>
      <p:sp>
        <p:nvSpPr>
          <p:cNvPr id="3977" name="Google Shape;3977;p29"/>
          <p:cNvSpPr/>
          <p:nvPr/>
        </p:nvSpPr>
        <p:spPr>
          <a:xfrm>
            <a:off x="3012925" y="254292"/>
            <a:ext cx="2552062" cy="381655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Texto a ser análisado</a:t>
            </a:r>
            <a:endParaRPr sz="1800" dirty="0">
              <a:solidFill>
                <a:schemeClr val="tx1">
                  <a:lumMod val="95000"/>
                  <a:lumOff val="5000"/>
                </a:schemeClr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978" name="Google Shape;3978;p29"/>
          <p:cNvSpPr/>
          <p:nvPr/>
        </p:nvSpPr>
        <p:spPr>
          <a:xfrm>
            <a:off x="410486" y="2296707"/>
            <a:ext cx="2462239" cy="641127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Contagem de Palavras específicas</a:t>
            </a:r>
            <a:endParaRPr sz="1800" dirty="0">
              <a:solidFill>
                <a:schemeClr val="tx1">
                  <a:lumMod val="95000"/>
                  <a:lumOff val="5000"/>
                </a:schemeClr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979" name="Google Shape;3979;p29"/>
          <p:cNvSpPr/>
          <p:nvPr/>
        </p:nvSpPr>
        <p:spPr>
          <a:xfrm>
            <a:off x="3012925" y="1048596"/>
            <a:ext cx="2606565" cy="423692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</a:t>
            </a:r>
            <a:r>
              <a:rPr lang="en" sz="1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ré-processamento</a:t>
            </a:r>
            <a:endParaRPr sz="1800" dirty="0">
              <a:solidFill>
                <a:schemeClr val="tx1">
                  <a:lumMod val="95000"/>
                  <a:lumOff val="5000"/>
                </a:schemeClr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cxnSp>
        <p:nvCxnSpPr>
          <p:cNvPr id="3980" name="Google Shape;3980;p29"/>
          <p:cNvCxnSpPr>
            <a:endCxn id="3979" idx="0"/>
          </p:cNvCxnSpPr>
          <p:nvPr/>
        </p:nvCxnSpPr>
        <p:spPr>
          <a:xfrm flipH="1">
            <a:off x="4316208" y="635947"/>
            <a:ext cx="4300" cy="412649"/>
          </a:xfrm>
          <a:prstGeom prst="straightConnector1">
            <a:avLst/>
          </a:prstGeom>
          <a:noFill/>
          <a:ln w="38100" cap="flat" cmpd="sng">
            <a:solidFill>
              <a:srgbClr val="FFFF99"/>
            </a:solidFill>
            <a:prstDash val="solid"/>
            <a:round/>
            <a:headEnd type="diamond" w="sm" len="sm"/>
            <a:tailEnd type="diamond" w="sm" len="sm"/>
          </a:ln>
        </p:spPr>
      </p:cxnSp>
      <p:cxnSp>
        <p:nvCxnSpPr>
          <p:cNvPr id="3981" name="Google Shape;3981;p29"/>
          <p:cNvCxnSpPr/>
          <p:nvPr/>
        </p:nvCxnSpPr>
        <p:spPr>
          <a:xfrm flipH="1" flipV="1">
            <a:off x="1702420" y="1866293"/>
            <a:ext cx="2601952" cy="7113"/>
          </a:xfrm>
          <a:prstGeom prst="straightConnector1">
            <a:avLst/>
          </a:prstGeom>
          <a:noFill/>
          <a:ln w="38100" cap="flat" cmpd="sng">
            <a:solidFill>
              <a:srgbClr val="FFE285"/>
            </a:solidFill>
            <a:prstDash val="solid"/>
            <a:round/>
            <a:headEnd type="diamond" w="sm" len="sm"/>
            <a:tailEnd type="diamond" w="sm" len="sm"/>
          </a:ln>
        </p:spPr>
      </p:cxnSp>
      <p:sp>
        <p:nvSpPr>
          <p:cNvPr id="36" name="Google Shape;3978;p29"/>
          <p:cNvSpPr/>
          <p:nvPr/>
        </p:nvSpPr>
        <p:spPr>
          <a:xfrm>
            <a:off x="3077249" y="2304586"/>
            <a:ext cx="2493400" cy="493991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Análise de sentimentos</a:t>
            </a:r>
            <a:endParaRPr sz="1800" dirty="0">
              <a:solidFill>
                <a:schemeClr val="tx1">
                  <a:lumMod val="95000"/>
                  <a:lumOff val="5000"/>
                </a:schemeClr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7" name="Google Shape;3978;p29"/>
          <p:cNvSpPr/>
          <p:nvPr/>
        </p:nvSpPr>
        <p:spPr>
          <a:xfrm>
            <a:off x="5775173" y="2296707"/>
            <a:ext cx="1562700" cy="493979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Outros</a:t>
            </a:r>
            <a:endParaRPr sz="1800" dirty="0">
              <a:solidFill>
                <a:schemeClr val="tx1">
                  <a:lumMod val="95000"/>
                  <a:lumOff val="5000"/>
                </a:schemeClr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cxnSp>
        <p:nvCxnSpPr>
          <p:cNvPr id="39" name="Google Shape;3981;p29"/>
          <p:cNvCxnSpPr>
            <a:stCxn id="3979" idx="2"/>
            <a:endCxn id="36" idx="0"/>
          </p:cNvCxnSpPr>
          <p:nvPr/>
        </p:nvCxnSpPr>
        <p:spPr>
          <a:xfrm>
            <a:off x="4316208" y="1472288"/>
            <a:ext cx="7741" cy="832298"/>
          </a:xfrm>
          <a:prstGeom prst="straightConnector1">
            <a:avLst/>
          </a:prstGeom>
          <a:noFill/>
          <a:ln w="38100" cap="flat" cmpd="sng">
            <a:solidFill>
              <a:srgbClr val="FFE285"/>
            </a:solidFill>
            <a:prstDash val="solid"/>
            <a:round/>
            <a:headEnd type="diamond" w="sm" len="sm"/>
            <a:tailEnd type="diamond" w="sm" len="sm"/>
          </a:ln>
        </p:spPr>
      </p:cxnSp>
      <p:cxnSp>
        <p:nvCxnSpPr>
          <p:cNvPr id="40" name="Google Shape;3981;p29"/>
          <p:cNvCxnSpPr/>
          <p:nvPr/>
        </p:nvCxnSpPr>
        <p:spPr>
          <a:xfrm>
            <a:off x="4336945" y="1866293"/>
            <a:ext cx="2219578" cy="7113"/>
          </a:xfrm>
          <a:prstGeom prst="straightConnector1">
            <a:avLst/>
          </a:prstGeom>
          <a:noFill/>
          <a:ln w="38100" cap="flat" cmpd="sng">
            <a:solidFill>
              <a:srgbClr val="FFE285"/>
            </a:solidFill>
            <a:prstDash val="solid"/>
            <a:round/>
            <a:headEnd type="diamond" w="sm" len="sm"/>
            <a:tailEnd type="diamond" w="sm" len="sm"/>
          </a:ln>
        </p:spPr>
      </p:cxnSp>
      <p:sp>
        <p:nvSpPr>
          <p:cNvPr id="62" name="Google Shape;3978;p29"/>
          <p:cNvSpPr/>
          <p:nvPr/>
        </p:nvSpPr>
        <p:spPr>
          <a:xfrm>
            <a:off x="3534857" y="3630875"/>
            <a:ext cx="1562700" cy="509750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Rede Neural</a:t>
            </a:r>
            <a:endParaRPr sz="1800" dirty="0">
              <a:solidFill>
                <a:schemeClr val="tx1">
                  <a:lumMod val="95000"/>
                  <a:lumOff val="5000"/>
                </a:schemeClr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81" name="Google Shape;3978;p29"/>
          <p:cNvSpPr/>
          <p:nvPr/>
        </p:nvSpPr>
        <p:spPr>
          <a:xfrm>
            <a:off x="3542599" y="4404424"/>
            <a:ext cx="1562700" cy="515005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Resultados</a:t>
            </a:r>
            <a:endParaRPr sz="1800" dirty="0">
              <a:solidFill>
                <a:schemeClr val="tx1">
                  <a:lumMod val="95000"/>
                  <a:lumOff val="5000"/>
                </a:schemeClr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cxnSp>
        <p:nvCxnSpPr>
          <p:cNvPr id="82" name="Google Shape;3981;p29"/>
          <p:cNvCxnSpPr/>
          <p:nvPr/>
        </p:nvCxnSpPr>
        <p:spPr>
          <a:xfrm>
            <a:off x="1702420" y="3378341"/>
            <a:ext cx="2634525" cy="0"/>
          </a:xfrm>
          <a:prstGeom prst="straightConnector1">
            <a:avLst/>
          </a:prstGeom>
          <a:noFill/>
          <a:ln w="38100" cap="flat" cmpd="sng">
            <a:solidFill>
              <a:srgbClr val="FFD347"/>
            </a:solidFill>
            <a:prstDash val="solid"/>
            <a:round/>
            <a:headEnd type="diamond" w="sm" len="sm"/>
            <a:tailEnd type="diamond" w="sm" len="sm"/>
          </a:ln>
        </p:spPr>
      </p:cxnSp>
      <p:cxnSp>
        <p:nvCxnSpPr>
          <p:cNvPr id="85" name="Google Shape;3981;p29"/>
          <p:cNvCxnSpPr>
            <a:stCxn id="36" idx="2"/>
            <a:endCxn id="62" idx="0"/>
          </p:cNvCxnSpPr>
          <p:nvPr/>
        </p:nvCxnSpPr>
        <p:spPr>
          <a:xfrm flipH="1">
            <a:off x="4316207" y="2798577"/>
            <a:ext cx="7742" cy="832298"/>
          </a:xfrm>
          <a:prstGeom prst="straightConnector1">
            <a:avLst/>
          </a:prstGeom>
          <a:noFill/>
          <a:ln w="38100" cap="flat" cmpd="sng">
            <a:solidFill>
              <a:srgbClr val="FFD347"/>
            </a:solidFill>
            <a:prstDash val="solid"/>
            <a:round/>
            <a:headEnd type="diamond" w="sm" len="sm"/>
            <a:tailEnd type="diamond" w="sm" len="sm"/>
          </a:ln>
        </p:spPr>
      </p:cxnSp>
      <p:cxnSp>
        <p:nvCxnSpPr>
          <p:cNvPr id="88" name="Google Shape;3981;p29"/>
          <p:cNvCxnSpPr/>
          <p:nvPr/>
        </p:nvCxnSpPr>
        <p:spPr>
          <a:xfrm flipH="1" flipV="1">
            <a:off x="4362055" y="3366711"/>
            <a:ext cx="2194468" cy="365"/>
          </a:xfrm>
          <a:prstGeom prst="straightConnector1">
            <a:avLst/>
          </a:prstGeom>
          <a:noFill/>
          <a:ln w="38100" cap="flat" cmpd="sng">
            <a:solidFill>
              <a:srgbClr val="FFD347"/>
            </a:solidFill>
            <a:prstDash val="solid"/>
            <a:round/>
            <a:headEnd type="diamond" w="sm" len="sm"/>
            <a:tailEnd type="diamond" w="sm" len="sm"/>
          </a:ln>
        </p:spPr>
      </p:cxnSp>
      <p:cxnSp>
        <p:nvCxnSpPr>
          <p:cNvPr id="91" name="Google Shape;3981;p29"/>
          <p:cNvCxnSpPr>
            <a:stCxn id="62" idx="2"/>
            <a:endCxn id="81" idx="0"/>
          </p:cNvCxnSpPr>
          <p:nvPr/>
        </p:nvCxnSpPr>
        <p:spPr>
          <a:xfrm>
            <a:off x="4316207" y="4140625"/>
            <a:ext cx="7742" cy="263799"/>
          </a:xfrm>
          <a:prstGeom prst="straightConnector1">
            <a:avLst/>
          </a:prstGeom>
          <a:noFill/>
          <a:ln w="38100" cap="flat" cmpd="sng">
            <a:solidFill>
              <a:srgbClr val="D7BE03"/>
            </a:solidFill>
            <a:prstDash val="solid"/>
            <a:round/>
            <a:headEnd type="diamond" w="sm" len="sm"/>
            <a:tailEnd type="diamond" w="sm" len="sm"/>
          </a:ln>
        </p:spPr>
      </p:cxnSp>
      <p:cxnSp>
        <p:nvCxnSpPr>
          <p:cNvPr id="51" name="Google Shape;3980;p29"/>
          <p:cNvCxnSpPr/>
          <p:nvPr/>
        </p:nvCxnSpPr>
        <p:spPr>
          <a:xfrm flipH="1">
            <a:off x="1702420" y="1873406"/>
            <a:ext cx="4300" cy="412649"/>
          </a:xfrm>
          <a:prstGeom prst="straightConnector1">
            <a:avLst/>
          </a:prstGeom>
          <a:noFill/>
          <a:ln w="38100" cap="flat" cmpd="sng">
            <a:solidFill>
              <a:srgbClr val="FFFF99"/>
            </a:solidFill>
            <a:prstDash val="solid"/>
            <a:round/>
            <a:headEnd type="diamond" w="sm" len="sm"/>
            <a:tailEnd type="diamond" w="sm" len="sm"/>
          </a:ln>
        </p:spPr>
      </p:cxnSp>
      <p:cxnSp>
        <p:nvCxnSpPr>
          <p:cNvPr id="53" name="Google Shape;3980;p29"/>
          <p:cNvCxnSpPr/>
          <p:nvPr/>
        </p:nvCxnSpPr>
        <p:spPr>
          <a:xfrm flipH="1">
            <a:off x="6556523" y="1885716"/>
            <a:ext cx="4300" cy="412649"/>
          </a:xfrm>
          <a:prstGeom prst="straightConnector1">
            <a:avLst/>
          </a:prstGeom>
          <a:noFill/>
          <a:ln w="38100" cap="flat" cmpd="sng">
            <a:solidFill>
              <a:srgbClr val="FFFF99"/>
            </a:solidFill>
            <a:prstDash val="solid"/>
            <a:round/>
            <a:headEnd type="diamond" w="sm" len="sm"/>
            <a:tailEnd type="diamond" w="sm" len="sm"/>
          </a:ln>
        </p:spPr>
      </p:cxnSp>
      <p:cxnSp>
        <p:nvCxnSpPr>
          <p:cNvPr id="59" name="Google Shape;3980;p29"/>
          <p:cNvCxnSpPr/>
          <p:nvPr/>
        </p:nvCxnSpPr>
        <p:spPr>
          <a:xfrm flipH="1">
            <a:off x="1702420" y="2948486"/>
            <a:ext cx="4300" cy="412649"/>
          </a:xfrm>
          <a:prstGeom prst="straightConnector1">
            <a:avLst/>
          </a:prstGeom>
          <a:noFill/>
          <a:ln w="38100" cap="flat" cmpd="sng">
            <a:solidFill>
              <a:srgbClr val="FFFF99"/>
            </a:solidFill>
            <a:prstDash val="solid"/>
            <a:round/>
            <a:headEnd type="diamond" w="sm" len="sm"/>
            <a:tailEnd type="diamond" w="sm" len="sm"/>
          </a:ln>
        </p:spPr>
      </p:cxnSp>
      <p:cxnSp>
        <p:nvCxnSpPr>
          <p:cNvPr id="63" name="Google Shape;3980;p29"/>
          <p:cNvCxnSpPr>
            <a:stCxn id="37" idx="2"/>
          </p:cNvCxnSpPr>
          <p:nvPr/>
        </p:nvCxnSpPr>
        <p:spPr>
          <a:xfrm>
            <a:off x="6556523" y="2790686"/>
            <a:ext cx="12057" cy="559797"/>
          </a:xfrm>
          <a:prstGeom prst="straightConnector1">
            <a:avLst/>
          </a:prstGeom>
          <a:noFill/>
          <a:ln w="38100" cap="flat" cmpd="sng">
            <a:solidFill>
              <a:srgbClr val="FFFF99"/>
            </a:solidFill>
            <a:prstDash val="solid"/>
            <a:round/>
            <a:headEnd type="diamond" w="sm" len="sm"/>
            <a:tailEnd type="diamond" w="sm" len="sm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Shape 3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" name="Google Shape;3932;p2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17</a:t>
            </a:fld>
            <a:endParaRPr dirty="0"/>
          </a:p>
        </p:txBody>
      </p:sp>
      <p:sp>
        <p:nvSpPr>
          <p:cNvPr id="3931" name="Google Shape;3931;p24"/>
          <p:cNvSpPr/>
          <p:nvPr/>
        </p:nvSpPr>
        <p:spPr>
          <a:xfrm>
            <a:off x="2028825" y="515008"/>
            <a:ext cx="3921919" cy="3871110"/>
          </a:xfrm>
          <a:prstGeom prst="ellipse">
            <a:avLst/>
          </a:prstGeom>
          <a:noFill/>
          <a:ln w="76200" cap="flat" cmpd="sng">
            <a:solidFill>
              <a:srgbClr val="FFC71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pt-BR" sz="3200" smtClean="0">
                <a:solidFill>
                  <a:srgbClr val="FFE28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Cronograma</a:t>
            </a:r>
            <a:endParaRPr lang="pt-BR" sz="3200" dirty="0" smtClean="0">
              <a:solidFill>
                <a:srgbClr val="FFE28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</p:spTree>
    <p:extLst>
      <p:ext uri="{BB962C8B-B14F-4D97-AF65-F5344CB8AC3E}">
        <p14:creationId xmlns:p14="http://schemas.microsoft.com/office/powerpoint/2010/main" val="4117847388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3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3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1" name="Google Shape;4041;p3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18</a:t>
            </a:fld>
            <a:endParaRPr/>
          </a:p>
        </p:txBody>
      </p:sp>
      <p:sp>
        <p:nvSpPr>
          <p:cNvPr id="4038" name="Google Shape;4038;p36"/>
          <p:cNvSpPr txBox="1">
            <a:spLocks noGrp="1"/>
          </p:cNvSpPr>
          <p:nvPr>
            <p:ph type="ctrTitle" idx="4294967295"/>
          </p:nvPr>
        </p:nvSpPr>
        <p:spPr>
          <a:xfrm>
            <a:off x="1392071" y="1617995"/>
            <a:ext cx="4864100" cy="116046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rgbClr val="FEF194"/>
                </a:solidFill>
              </a:rPr>
              <a:t/>
            </a:r>
            <a:br>
              <a:rPr lang="en" sz="6000" dirty="0">
                <a:solidFill>
                  <a:srgbClr val="FEF194"/>
                </a:solidFill>
              </a:rPr>
            </a:br>
            <a:r>
              <a:rPr lang="en" sz="6000" dirty="0" smtClean="0">
                <a:solidFill>
                  <a:srgbClr val="FEF194"/>
                </a:solidFill>
              </a:rPr>
              <a:t>Obrigado!</a:t>
            </a:r>
            <a:endParaRPr lang="en" sz="6000" dirty="0">
              <a:solidFill>
                <a:srgbClr val="FEF194"/>
              </a:solidFill>
            </a:endParaRPr>
          </a:p>
        </p:txBody>
      </p:sp>
      <p:sp>
        <p:nvSpPr>
          <p:cNvPr id="6" name="Google Shape;4040;p36"/>
          <p:cNvSpPr txBox="1">
            <a:spLocks/>
          </p:cNvSpPr>
          <p:nvPr/>
        </p:nvSpPr>
        <p:spPr>
          <a:xfrm>
            <a:off x="1528708" y="2838014"/>
            <a:ext cx="2422635" cy="736600"/>
          </a:xfrm>
          <a:prstGeom prst="rect">
            <a:avLst/>
          </a:prstGeom>
          <a:solidFill>
            <a:srgbClr val="FEF194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Titillium Web Light"/>
                <a:ea typeface="Titillium Web Light"/>
                <a:cs typeface="Titillium Web Light"/>
                <a:sym typeface="Titillium Web Light"/>
              </a:rPr>
              <a:t>Perguntas?</a:t>
            </a:r>
            <a:endParaRPr kumimoji="0" lang="en-US" sz="36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200"/>
                                        <p:tgtEl>
                                          <p:spTgt spid="4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38" grpId="0"/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1" name="Google Shape;3841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 FOR USE</a:t>
            </a:r>
            <a:endParaRPr/>
          </a:p>
        </p:txBody>
      </p:sp>
      <p:sp>
        <p:nvSpPr>
          <p:cNvPr id="3843" name="Google Shape;3843;p14"/>
          <p:cNvSpPr txBox="1">
            <a:spLocks noGrp="1"/>
          </p:cNvSpPr>
          <p:nvPr>
            <p:ph type="body" idx="1"/>
          </p:nvPr>
        </p:nvSpPr>
        <p:spPr>
          <a:xfrm>
            <a:off x="718300" y="1762650"/>
            <a:ext cx="3242400" cy="220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latin typeface="Titillium Web"/>
                <a:ea typeface="Titillium Web"/>
                <a:cs typeface="Titillium Web"/>
                <a:sym typeface="Titillium Web"/>
              </a:rPr>
              <a:t>EDIT IN GOOGLE SLIDES</a:t>
            </a:r>
            <a:endParaRPr sz="1200" b="1"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Click on the button under the presentation preview that says </a:t>
            </a:r>
            <a:r>
              <a:rPr lang="en" sz="1200" b="1">
                <a:latin typeface="Titillium Web"/>
                <a:ea typeface="Titillium Web"/>
                <a:cs typeface="Titillium Web"/>
                <a:sym typeface="Titillium Web"/>
              </a:rPr>
              <a:t>"Use as Google Slides Theme"</a:t>
            </a:r>
            <a:r>
              <a:rPr lang="en" sz="1200"/>
              <a:t>.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You will get a copy of this document on your Google Drive and will be able to edit, add or delete slides.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latin typeface="Titillium Web"/>
                <a:ea typeface="Titillium Web"/>
                <a:cs typeface="Titillium Web"/>
                <a:sym typeface="Titillium Web"/>
              </a:rPr>
              <a:t>You have to be signed in to your Google account.</a:t>
            </a:r>
            <a:endParaRPr b="1"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3842" name="Google Shape;3842;p14"/>
          <p:cNvSpPr txBox="1">
            <a:spLocks noGrp="1"/>
          </p:cNvSpPr>
          <p:nvPr>
            <p:ph type="body" idx="2"/>
          </p:nvPr>
        </p:nvSpPr>
        <p:spPr>
          <a:xfrm>
            <a:off x="4156073" y="1762650"/>
            <a:ext cx="3242400" cy="220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>
                <a:latin typeface="Titillium Web"/>
                <a:ea typeface="Titillium Web"/>
                <a:cs typeface="Titillium Web"/>
                <a:sym typeface="Titillium Web"/>
              </a:rPr>
              <a:t>EDIT IN POWERPOINT®</a:t>
            </a:r>
            <a:endParaRPr sz="1200" b="1"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Click on the button under the presentation preview that says </a:t>
            </a:r>
            <a:r>
              <a:rPr lang="en" sz="1200" b="1">
                <a:latin typeface="Titillium Web"/>
                <a:ea typeface="Titillium Web"/>
                <a:cs typeface="Titillium Web"/>
                <a:sym typeface="Titillium Web"/>
              </a:rPr>
              <a:t>"Download as PowerPoint template"</a:t>
            </a:r>
            <a:r>
              <a:rPr lang="en" sz="1200"/>
              <a:t>. You will get a .pptx file that you can edit in PowerPoint.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Remember to download and install the fonts used in this presentation (you’ll find the links to the font files needed in the </a:t>
            </a:r>
            <a:r>
              <a:rPr lang="en" sz="1200" u="sng">
                <a:hlinkClick r:id="rId3" action="ppaction://hlinksldjump"/>
              </a:rPr>
              <a:t>Presentation design slide</a:t>
            </a:r>
            <a:r>
              <a:rPr lang="en" sz="1200"/>
              <a:t>)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1"/>
          </a:p>
        </p:txBody>
      </p:sp>
      <p:sp>
        <p:nvSpPr>
          <p:cNvPr id="3845" name="Google Shape;3845;p1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19</a:t>
            </a:fld>
            <a:endParaRPr/>
          </a:p>
        </p:txBody>
      </p:sp>
      <p:sp>
        <p:nvSpPr>
          <p:cNvPr id="3844" name="Google Shape;3844;p14"/>
          <p:cNvSpPr txBox="1">
            <a:spLocks noGrp="1"/>
          </p:cNvSpPr>
          <p:nvPr>
            <p:ph type="body" idx="4294967295"/>
          </p:nvPr>
        </p:nvSpPr>
        <p:spPr>
          <a:xfrm>
            <a:off x="0" y="3905250"/>
            <a:ext cx="6761163" cy="11414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0B87A1"/>
                </a:solidFill>
                <a:latin typeface="Titillium Web"/>
                <a:ea typeface="Titillium Web"/>
                <a:cs typeface="Titillium Web"/>
                <a:sym typeface="Titillium Web"/>
              </a:rPr>
              <a:t>More info on how to use this template at </a:t>
            </a:r>
            <a:r>
              <a:rPr lang="en" sz="1200" b="1" u="sng">
                <a:solidFill>
                  <a:srgbClr val="0B87A1"/>
                </a:solidFill>
                <a:latin typeface="Titillium Web"/>
                <a:ea typeface="Titillium Web"/>
                <a:cs typeface="Titillium Web"/>
                <a:sym typeface="Titillium Web"/>
                <a:hlinkClick r:id="rId4"/>
              </a:rPr>
              <a:t>www.slidescarnival.com/help-use-presentation-template</a:t>
            </a:r>
            <a:endParaRPr sz="1200" b="1">
              <a:solidFill>
                <a:srgbClr val="0B87A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B87A1"/>
                </a:solidFill>
              </a:rPr>
              <a:t>This template is free to use under </a:t>
            </a:r>
            <a:r>
              <a:rPr lang="en" sz="1200" u="sng">
                <a:solidFill>
                  <a:srgbClr val="0B87A1"/>
                </a:solidFill>
                <a:hlinkClick r:id="rId5"/>
              </a:rPr>
              <a:t>Creative Commons Attribution license</a:t>
            </a:r>
            <a:r>
              <a:rPr lang="en" sz="1200">
                <a:solidFill>
                  <a:srgbClr val="0B87A1"/>
                </a:solidFill>
              </a:rPr>
              <a:t>. You can keep the Credits slide or mention SlidesCarnival and other resources used in a slide footer.</a:t>
            </a:r>
            <a:endParaRPr sz="1200">
              <a:solidFill>
                <a:srgbClr val="0B87A1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rgbClr val="0B87A1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200">
              <a:solidFill>
                <a:srgbClr val="0B87A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3" name="Google Shape;3853;p1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tx1">
                    <a:lumMod val="85000"/>
                    <a:lumOff val="15000"/>
                  </a:schemeClr>
                </a:solidFill>
              </a:rPr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850" name="Google Shape;3850;p15"/>
          <p:cNvSpPr txBox="1">
            <a:spLocks noGrp="1"/>
          </p:cNvSpPr>
          <p:nvPr>
            <p:ph type="ctrTitle" idx="4294967295"/>
          </p:nvPr>
        </p:nvSpPr>
        <p:spPr>
          <a:xfrm>
            <a:off x="4193380" y="668338"/>
            <a:ext cx="4950619" cy="116046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Integrantes</a:t>
            </a:r>
            <a:endParaRPr sz="6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851" name="Google Shape;3851;p15"/>
          <p:cNvSpPr txBox="1">
            <a:spLocks noGrp="1"/>
          </p:cNvSpPr>
          <p:nvPr>
            <p:ph type="subTitle" idx="4294967295"/>
          </p:nvPr>
        </p:nvSpPr>
        <p:spPr>
          <a:xfrm>
            <a:off x="3314698" y="2355723"/>
            <a:ext cx="5829301" cy="20272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pt-BR" sz="2000" b="1" dirty="0">
                <a:solidFill>
                  <a:schemeClr val="tx1"/>
                </a:solidFill>
                <a:latin typeface="Titillium Web"/>
                <a:ea typeface="Titillium Web"/>
                <a:cs typeface="Titillium Web"/>
                <a:sym typeface="Titillium Web"/>
              </a:rPr>
              <a:t>Adriana Maria </a:t>
            </a:r>
            <a:r>
              <a:rPr lang="pt-BR" sz="2000" b="1" dirty="0" err="1">
                <a:solidFill>
                  <a:schemeClr val="tx1"/>
                </a:solidFill>
                <a:latin typeface="Titillium Web"/>
                <a:ea typeface="Titillium Web"/>
                <a:cs typeface="Titillium Web"/>
                <a:sym typeface="Titillium Web"/>
              </a:rPr>
              <a:t>Padilla</a:t>
            </a:r>
            <a:r>
              <a:rPr lang="pt-BR" sz="2000" b="1" dirty="0">
                <a:solidFill>
                  <a:schemeClr val="tx1"/>
                </a:solidFill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pt-BR" sz="2000" b="1" dirty="0" smtClean="0">
                <a:solidFill>
                  <a:schemeClr val="tx1"/>
                </a:solidFill>
                <a:latin typeface="Titillium Web"/>
                <a:ea typeface="Titillium Web"/>
                <a:cs typeface="Titillium Web"/>
                <a:sym typeface="Titillium Web"/>
              </a:rPr>
              <a:t>– </a:t>
            </a:r>
            <a:r>
              <a:rPr lang="pt-BR" sz="2000" b="1" dirty="0">
                <a:solidFill>
                  <a:schemeClr val="tx1"/>
                </a:solidFill>
                <a:latin typeface="Titillium Web"/>
                <a:ea typeface="Titillium Web"/>
                <a:cs typeface="Titillium Web"/>
                <a:sym typeface="Titillium Web"/>
              </a:rPr>
              <a:t>15.00792-8</a:t>
            </a:r>
            <a:endParaRPr sz="1800" b="1" dirty="0">
              <a:solidFill>
                <a:schemeClr val="tx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pt-BR" sz="2000" b="1" dirty="0">
                <a:solidFill>
                  <a:schemeClr val="tx1"/>
                </a:solidFill>
                <a:latin typeface="Titillium Web"/>
                <a:ea typeface="Titillium Web"/>
                <a:cs typeface="Titillium Web"/>
                <a:sym typeface="Titillium Web"/>
              </a:rPr>
              <a:t>Felipe Sarmento Araújo – 15.02177-7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pt-BR" sz="2000" b="1" dirty="0">
                <a:solidFill>
                  <a:schemeClr val="tx1"/>
                </a:solidFill>
                <a:latin typeface="Titillium Web"/>
                <a:ea typeface="Titillium Web"/>
                <a:cs typeface="Titillium Web"/>
                <a:sym typeface="Titillium Web"/>
              </a:rPr>
              <a:t>Fernanda Tanajura Piva – 12.02643-3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pt-BR" sz="2000" b="1" dirty="0">
                <a:solidFill>
                  <a:schemeClr val="tx1"/>
                </a:solidFill>
                <a:latin typeface="Titillium Web"/>
                <a:ea typeface="Titillium Web"/>
                <a:cs typeface="Titillium Web"/>
                <a:sym typeface="Titillium Web"/>
              </a:rPr>
              <a:t>Vinícius Lago Fernandes – </a:t>
            </a:r>
            <a:r>
              <a:rPr lang="pt-BR" sz="2000" b="1" dirty="0" smtClean="0">
                <a:solidFill>
                  <a:schemeClr val="tx1"/>
                </a:solidFill>
                <a:latin typeface="Titillium Web"/>
                <a:ea typeface="Titillium Web"/>
                <a:cs typeface="Titillium Web"/>
                <a:sym typeface="Titillium Web"/>
              </a:rPr>
              <a:t>14.01293-6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endParaRPr lang="pt-BR" sz="2000" b="1" dirty="0">
              <a:solidFill>
                <a:schemeClr val="tx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pt-BR" sz="2000" b="1" dirty="0" smtClean="0">
                <a:solidFill>
                  <a:schemeClr val="tx1"/>
                </a:solidFill>
                <a:latin typeface="Titillium Web"/>
                <a:ea typeface="Titillium Web"/>
                <a:cs typeface="Titillium Web"/>
                <a:sym typeface="Titillium Web"/>
              </a:rPr>
              <a:t>Professor Orientador: Tiago Sanches</a:t>
            </a:r>
            <a:endParaRPr lang="pt-BR" sz="2000" b="1" dirty="0">
              <a:solidFill>
                <a:schemeClr val="tx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pic>
        <p:nvPicPr>
          <p:cNvPr id="1026" name="Picture 2" descr="C:\Users\Fefe\Documents\TCC\imgs slide\simb.png"/>
          <p:cNvPicPr>
            <a:picLocks noChangeAspect="1" noChangeArrowheads="1"/>
          </p:cNvPicPr>
          <p:nvPr/>
        </p:nvPicPr>
        <p:blipFill>
          <a:blip r:embed="rId3"/>
          <a:srcRect l="23363" r="35518"/>
          <a:stretch>
            <a:fillRect/>
          </a:stretch>
        </p:blipFill>
        <p:spPr bwMode="auto">
          <a:xfrm>
            <a:off x="0" y="504494"/>
            <a:ext cx="2963917" cy="400451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8" name="Google Shape;3858;p16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TRANSITION HEADLINE</a:t>
            </a:r>
            <a:endParaRPr/>
          </a:p>
        </p:txBody>
      </p:sp>
      <p:sp>
        <p:nvSpPr>
          <p:cNvPr id="3859" name="Google Shape;3859;p16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4" name="Google Shape;3864;p1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Quotations are commonly printed as a means of inspiration and to invoke philosophical thoughts from the reader.</a:t>
            </a:r>
            <a:endParaRPr dirty="0"/>
          </a:p>
        </p:txBody>
      </p:sp>
      <p:sp>
        <p:nvSpPr>
          <p:cNvPr id="3865" name="Google Shape;3865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21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" name="Google Shape;3870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SLIDE TITLE</a:t>
            </a:r>
            <a:endParaRPr/>
          </a:p>
        </p:txBody>
      </p:sp>
      <p:sp>
        <p:nvSpPr>
          <p:cNvPr id="3871" name="Google Shape;3871;p1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Here you have a list of items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And some text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But remember not to overload your slides with content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Your audience will listen to you or read the content, but </a:t>
            </a:r>
            <a:r>
              <a:rPr lang="en">
                <a:highlight>
                  <a:srgbClr val="D3EBD5"/>
                </a:highlight>
              </a:rPr>
              <a:t>won’t do both</a:t>
            </a:r>
            <a:r>
              <a:rPr lang="en"/>
              <a:t>. </a:t>
            </a:r>
            <a:endParaRPr/>
          </a:p>
        </p:txBody>
      </p:sp>
      <p:sp>
        <p:nvSpPr>
          <p:cNvPr id="3872" name="Google Shape;3872;p18"/>
          <p:cNvSpPr txBox="1">
            <a:spLocks noGrp="1"/>
          </p:cNvSpPr>
          <p:nvPr>
            <p:ph type="sldNum" idx="4294967295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22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2" name="Google Shape;3892;p1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23</a:t>
            </a:fld>
            <a:endParaRPr/>
          </a:p>
        </p:txBody>
      </p:sp>
      <p:sp>
        <p:nvSpPr>
          <p:cNvPr id="3877" name="Google Shape;3877;p19"/>
          <p:cNvSpPr txBox="1">
            <a:spLocks noGrp="1"/>
          </p:cNvSpPr>
          <p:nvPr>
            <p:ph type="ctrTitle" idx="4294967295"/>
          </p:nvPr>
        </p:nvSpPr>
        <p:spPr>
          <a:xfrm>
            <a:off x="0" y="2649538"/>
            <a:ext cx="5494338" cy="116046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rgbClr val="D3EBD5"/>
                </a:solidFill>
              </a:rPr>
              <a:t>BIG CONCEPT</a:t>
            </a:r>
            <a:endParaRPr sz="7200" dirty="0">
              <a:solidFill>
                <a:srgbClr val="D3EBD5"/>
              </a:solidFill>
            </a:endParaRPr>
          </a:p>
        </p:txBody>
      </p:sp>
      <p:sp>
        <p:nvSpPr>
          <p:cNvPr id="3878" name="Google Shape;3878;p19"/>
          <p:cNvSpPr txBox="1">
            <a:spLocks noGrp="1"/>
          </p:cNvSpPr>
          <p:nvPr>
            <p:ph type="subTitle" idx="4294967295"/>
          </p:nvPr>
        </p:nvSpPr>
        <p:spPr>
          <a:xfrm>
            <a:off x="0" y="3487738"/>
            <a:ext cx="5494338" cy="7842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0BFB7"/>
                </a:solidFill>
              </a:rPr>
              <a:t>Bring the attention of your audience over a key concept using icons or illustrations</a:t>
            </a:r>
            <a:endParaRPr>
              <a:solidFill>
                <a:srgbClr val="80BFB7"/>
              </a:solidFill>
            </a:endParaRPr>
          </a:p>
        </p:txBody>
      </p:sp>
      <p:sp>
        <p:nvSpPr>
          <p:cNvPr id="3879" name="Google Shape;3879;p19"/>
          <p:cNvSpPr/>
          <p:nvPr/>
        </p:nvSpPr>
        <p:spPr>
          <a:xfrm>
            <a:off x="2347313" y="2155769"/>
            <a:ext cx="270850" cy="258617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80" name="Google Shape;3880;p19"/>
          <p:cNvGrpSpPr/>
          <p:nvPr/>
        </p:nvGrpSpPr>
        <p:grpSpPr>
          <a:xfrm>
            <a:off x="2011275" y="703738"/>
            <a:ext cx="1160371" cy="1160688"/>
            <a:chOff x="6654650" y="3665275"/>
            <a:chExt cx="409100" cy="409125"/>
          </a:xfrm>
        </p:grpSpPr>
        <p:sp>
          <p:nvSpPr>
            <p:cNvPr id="3881" name="Google Shape;3881;p19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2" name="Google Shape;3882;p19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83" name="Google Shape;3883;p19"/>
          <p:cNvGrpSpPr/>
          <p:nvPr/>
        </p:nvGrpSpPr>
        <p:grpSpPr>
          <a:xfrm rot="1057001">
            <a:off x="892483" y="1616446"/>
            <a:ext cx="766645" cy="766759"/>
            <a:chOff x="570875" y="4322250"/>
            <a:chExt cx="443300" cy="443325"/>
          </a:xfrm>
        </p:grpSpPr>
        <p:sp>
          <p:nvSpPr>
            <p:cNvPr id="3884" name="Google Shape;3884;p1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5" name="Google Shape;3885;p19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6" name="Google Shape;3886;p19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7" name="Google Shape;3887;p19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88" name="Google Shape;3888;p19"/>
          <p:cNvSpPr/>
          <p:nvPr/>
        </p:nvSpPr>
        <p:spPr>
          <a:xfrm rot="2466991">
            <a:off x="978868" y="928441"/>
            <a:ext cx="376301" cy="35930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9" name="Google Shape;3889;p19"/>
          <p:cNvSpPr/>
          <p:nvPr/>
        </p:nvSpPr>
        <p:spPr>
          <a:xfrm rot="-1609377">
            <a:off x="1529232" y="1154513"/>
            <a:ext cx="270839" cy="25860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0" name="Google Shape;3890;p19"/>
          <p:cNvSpPr/>
          <p:nvPr/>
        </p:nvSpPr>
        <p:spPr>
          <a:xfrm rot="2925705">
            <a:off x="3171263" y="1359369"/>
            <a:ext cx="202799" cy="193640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1" name="Google Shape;3891;p19"/>
          <p:cNvSpPr/>
          <p:nvPr/>
        </p:nvSpPr>
        <p:spPr>
          <a:xfrm rot="-1609197">
            <a:off x="2135091" y="394613"/>
            <a:ext cx="182676" cy="17442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8" name="Google Shape;3898;p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3897" name="Google Shape;3897;p2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White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3899" name="Google Shape;3899;p20"/>
          <p:cNvSpPr txBox="1">
            <a:spLocks noGrp="1"/>
          </p:cNvSpPr>
          <p:nvPr>
            <p:ph type="body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Black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coal, ebony, and of outer space. It is the darkest color, the result of the absence of or complete absorption of light.</a:t>
            </a:r>
            <a:endParaRPr/>
          </a:p>
        </p:txBody>
      </p:sp>
      <p:sp>
        <p:nvSpPr>
          <p:cNvPr id="3900" name="Google Shape;3900;p2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24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5" name="Google Shape;3905;p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3906" name="Google Shape;3906;p2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3907" name="Google Shape;3907;p21"/>
          <p:cNvSpPr txBox="1">
            <a:spLocks noGrp="1"/>
          </p:cNvSpPr>
          <p:nvPr>
            <p:ph type="body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3908" name="Google Shape;3908;p21"/>
          <p:cNvSpPr txBox="1">
            <a:spLocks noGrp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9" name="Google Shape;3909;p21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25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4" name="Google Shape;3914;p22"/>
          <p:cNvSpPr txBox="1">
            <a:spLocks noGrp="1"/>
          </p:cNvSpPr>
          <p:nvPr>
            <p:ph type="title"/>
          </p:nvPr>
        </p:nvSpPr>
        <p:spPr>
          <a:xfrm>
            <a:off x="3528625" y="1653775"/>
            <a:ext cx="3906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THOUSAND WORDS</a:t>
            </a:r>
            <a:endParaRPr/>
          </a:p>
        </p:txBody>
      </p:sp>
      <p:sp>
        <p:nvSpPr>
          <p:cNvPr id="3915" name="Google Shape;3915;p22"/>
          <p:cNvSpPr txBox="1">
            <a:spLocks noGrp="1"/>
          </p:cNvSpPr>
          <p:nvPr>
            <p:ph type="body" idx="1"/>
          </p:nvPr>
        </p:nvSpPr>
        <p:spPr>
          <a:xfrm>
            <a:off x="3528625" y="2419350"/>
            <a:ext cx="3906600" cy="227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A complex idea can be conveyed with just a single still image, namely making it possible to absorb large amounts of data quickly.</a:t>
            </a:r>
            <a:endParaRPr sz="1800"/>
          </a:p>
        </p:txBody>
      </p:sp>
      <p:sp>
        <p:nvSpPr>
          <p:cNvPr id="3917" name="Google Shape;3917;p22"/>
          <p:cNvSpPr txBox="1">
            <a:spLocks noGrp="1"/>
          </p:cNvSpPr>
          <p:nvPr>
            <p:ph type="sldNum" idx="4294967295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26</a:t>
            </a:fld>
            <a:endParaRPr/>
          </a:p>
        </p:txBody>
      </p:sp>
      <p:pic>
        <p:nvPicPr>
          <p:cNvPr id="3916" name="Google Shape;3916;p22"/>
          <p:cNvPicPr preferRelativeResize="0"/>
          <p:nvPr/>
        </p:nvPicPr>
        <p:blipFill rotWithShape="1">
          <a:blip r:embed="rId3">
            <a:alphaModFix/>
          </a:blip>
          <a:srcRect l="21977" r="15991"/>
          <a:stretch/>
        </p:blipFill>
        <p:spPr>
          <a:xfrm>
            <a:off x="0" y="0"/>
            <a:ext cx="319055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3" name="Google Shape;3923;p2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27</a:t>
            </a:fld>
            <a:endParaRPr/>
          </a:p>
        </p:txBody>
      </p:sp>
      <p:sp>
        <p:nvSpPr>
          <p:cNvPr id="3922" name="Google Shape;3922;p23"/>
          <p:cNvSpPr txBox="1">
            <a:spLocks noGrp="1"/>
          </p:cNvSpPr>
          <p:nvPr>
            <p:ph type="title" idx="4294967295"/>
          </p:nvPr>
        </p:nvSpPr>
        <p:spPr>
          <a:xfrm>
            <a:off x="0" y="366713"/>
            <a:ext cx="4752975" cy="13811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FFFFFF"/>
                </a:solidFill>
                <a:highlight>
                  <a:srgbClr val="0B87A1"/>
                </a:highlight>
                <a:latin typeface="Titillium Web Light"/>
                <a:ea typeface="Titillium Web Light"/>
                <a:cs typeface="Titillium Web Light"/>
                <a:sym typeface="Titillium Web Light"/>
              </a:rPr>
              <a:t>Want big impact?</a:t>
            </a:r>
            <a:endParaRPr sz="2400" dirty="0">
              <a:solidFill>
                <a:srgbClr val="FFFFFF"/>
              </a:solidFill>
              <a:highlight>
                <a:srgbClr val="0B87A1"/>
              </a:highlight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FFFFFF"/>
                </a:solidFill>
                <a:highlight>
                  <a:srgbClr val="0B87A1"/>
                </a:highlight>
                <a:latin typeface="Titillium Web Light"/>
                <a:ea typeface="Titillium Web Light"/>
                <a:cs typeface="Titillium Web Light"/>
                <a:sym typeface="Titillium Web Light"/>
              </a:rPr>
              <a:t>Use big image.</a:t>
            </a:r>
            <a:endParaRPr sz="2400" dirty="0">
              <a:solidFill>
                <a:srgbClr val="FFFFFF"/>
              </a:solidFill>
              <a:highlight>
                <a:srgbClr val="0B87A1"/>
              </a:highlight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8" name="Google Shape;3928;p2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CHARTS TO EXPLAIN YOUR IDEAS</a:t>
            </a:r>
            <a:endParaRPr/>
          </a:p>
        </p:txBody>
      </p:sp>
      <p:sp>
        <p:nvSpPr>
          <p:cNvPr id="3932" name="Google Shape;3932;p2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28</a:t>
            </a:fld>
            <a:endParaRPr/>
          </a:p>
        </p:txBody>
      </p:sp>
      <p:sp>
        <p:nvSpPr>
          <p:cNvPr id="3929" name="Google Shape;3929;p24"/>
          <p:cNvSpPr/>
          <p:nvPr/>
        </p:nvSpPr>
        <p:spPr>
          <a:xfrm>
            <a:off x="2657064" y="2037125"/>
            <a:ext cx="2133000" cy="2133000"/>
          </a:xfrm>
          <a:prstGeom prst="ellipse">
            <a:avLst/>
          </a:prstGeom>
          <a:noFill/>
          <a:ln w="76200" cap="flat" cmpd="sng">
            <a:solidFill>
              <a:srgbClr val="80BF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Gray</a:t>
            </a:r>
            <a:endParaRPr sz="180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930" name="Google Shape;3930;p24"/>
          <p:cNvSpPr/>
          <p:nvPr/>
        </p:nvSpPr>
        <p:spPr>
          <a:xfrm>
            <a:off x="834939" y="2037125"/>
            <a:ext cx="2133000" cy="2133000"/>
          </a:xfrm>
          <a:prstGeom prst="ellipse">
            <a:avLst/>
          </a:prstGeom>
          <a:noFill/>
          <a:ln w="76200" cap="flat" cmpd="sng">
            <a:solidFill>
              <a:srgbClr val="D3E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White</a:t>
            </a:r>
            <a:endParaRPr sz="1800"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931" name="Google Shape;3931;p24"/>
          <p:cNvSpPr/>
          <p:nvPr/>
        </p:nvSpPr>
        <p:spPr>
          <a:xfrm>
            <a:off x="4479189" y="2037125"/>
            <a:ext cx="2133000" cy="2133000"/>
          </a:xfrm>
          <a:prstGeom prst="ellipse">
            <a:avLst/>
          </a:prstGeom>
          <a:noFill/>
          <a:ln w="76200" cap="flat" cmpd="sng">
            <a:solidFill>
              <a:srgbClr val="0B87A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Black</a:t>
            </a:r>
            <a:endParaRPr sz="180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</p:spTree>
    <p:extLst>
      <p:ext uri="{BB962C8B-B14F-4D97-AF65-F5344CB8AC3E}">
        <p14:creationId xmlns:p14="http://schemas.microsoft.com/office/powerpoint/2010/main" val="3917529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7" name="Google Shape;3937;p2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sp>
        <p:nvSpPr>
          <p:cNvPr id="3939" name="Google Shape;3939;p2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29</a:t>
            </a:fld>
            <a:endParaRPr/>
          </a:p>
        </p:txBody>
      </p:sp>
      <p:graphicFrame>
        <p:nvGraphicFramePr>
          <p:cNvPr id="3938" name="Google Shape;3938;p25"/>
          <p:cNvGraphicFramePr/>
          <p:nvPr/>
        </p:nvGraphicFramePr>
        <p:xfrm>
          <a:off x="841600" y="1945481"/>
          <a:ext cx="6212400" cy="2465500"/>
        </p:xfrm>
        <a:graphic>
          <a:graphicData uri="http://schemas.openxmlformats.org/drawingml/2006/table">
            <a:tbl>
              <a:tblPr>
                <a:noFill/>
                <a:tableStyleId>{42E539DD-90BE-470E-BA0F-96DFAA4C29F4}</a:tableStyleId>
              </a:tblPr>
              <a:tblGrid>
                <a:gridCol w="1553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53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53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53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163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A</a:t>
                      </a:r>
                      <a:endParaRPr sz="110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B</a:t>
                      </a:r>
                      <a:endParaRPr sz="110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C</a:t>
                      </a:r>
                      <a:endParaRPr sz="110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BF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63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0B87A1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Yellow</a:t>
                      </a:r>
                      <a:endParaRPr sz="1100">
                        <a:solidFill>
                          <a:srgbClr val="0B87A1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10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20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7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63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0B87A1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Blue</a:t>
                      </a:r>
                      <a:endParaRPr sz="1100">
                        <a:solidFill>
                          <a:srgbClr val="0B87A1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30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15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10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63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0B87A1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Orange</a:t>
                      </a:r>
                      <a:endParaRPr sz="1100">
                        <a:solidFill>
                          <a:srgbClr val="0B87A1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5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24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16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Shape 3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" name="Google Shape;3932;p2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/>
          </a:p>
        </p:txBody>
      </p:sp>
      <p:sp>
        <p:nvSpPr>
          <p:cNvPr id="3931" name="Google Shape;3931;p24"/>
          <p:cNvSpPr/>
          <p:nvPr/>
        </p:nvSpPr>
        <p:spPr>
          <a:xfrm>
            <a:off x="2028825" y="462455"/>
            <a:ext cx="3921919" cy="3923663"/>
          </a:xfrm>
          <a:prstGeom prst="ellipse">
            <a:avLst/>
          </a:prstGeom>
          <a:noFill/>
          <a:ln w="76200" cap="flat" cmpd="sng">
            <a:solidFill>
              <a:srgbClr val="FFC71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pt-BR" sz="3200" dirty="0" smtClean="0">
                <a:solidFill>
                  <a:srgbClr val="FFE28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Histórico</a:t>
            </a:r>
          </a:p>
        </p:txBody>
      </p:sp>
    </p:spTree>
    <p:extLst>
      <p:ext uri="{BB962C8B-B14F-4D97-AF65-F5344CB8AC3E}">
        <p14:creationId xmlns:p14="http://schemas.microsoft.com/office/powerpoint/2010/main" val="1459302358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3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31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4" name="Google Shape;3944;p26"/>
          <p:cNvSpPr/>
          <p:nvPr/>
        </p:nvSpPr>
        <p:spPr>
          <a:xfrm>
            <a:off x="718300" y="1039554"/>
            <a:ext cx="7278052" cy="3467104"/>
          </a:xfrm>
          <a:custGeom>
            <a:avLst/>
            <a:gdLst/>
            <a:ahLst/>
            <a:cxnLst/>
            <a:rect l="l" t="t" r="r" b="b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3" name="Google Shape;3953;p2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30</a:t>
            </a:fld>
            <a:endParaRPr/>
          </a:p>
        </p:txBody>
      </p:sp>
      <p:sp>
        <p:nvSpPr>
          <p:cNvPr id="3945" name="Google Shape;3945;p26"/>
          <p:cNvSpPr txBox="1">
            <a:spLocks noGrp="1"/>
          </p:cNvSpPr>
          <p:nvPr>
            <p:ph type="title" idx="4294967295"/>
          </p:nvPr>
        </p:nvSpPr>
        <p:spPr>
          <a:xfrm>
            <a:off x="0" y="130175"/>
            <a:ext cx="6761163" cy="8572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3EBD5"/>
                </a:solidFill>
              </a:rPr>
              <a:t>MAPS</a:t>
            </a:r>
            <a:endParaRPr>
              <a:solidFill>
                <a:srgbClr val="D3EBD5"/>
              </a:solidFill>
            </a:endParaRPr>
          </a:p>
        </p:txBody>
      </p:sp>
      <p:sp>
        <p:nvSpPr>
          <p:cNvPr id="3946" name="Google Shape;3946;p26"/>
          <p:cNvSpPr/>
          <p:nvPr/>
        </p:nvSpPr>
        <p:spPr>
          <a:xfrm>
            <a:off x="1985850" y="1830500"/>
            <a:ext cx="718200" cy="202500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rgbClr val="D3E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our office</a:t>
            </a:r>
            <a:endParaRPr sz="1000"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947" name="Google Shape;3947;p26"/>
          <p:cNvSpPr/>
          <p:nvPr/>
        </p:nvSpPr>
        <p:spPr>
          <a:xfrm>
            <a:off x="1273375" y="2146100"/>
            <a:ext cx="121500" cy="121500"/>
          </a:xfrm>
          <a:prstGeom prst="frame">
            <a:avLst>
              <a:gd name="adj1" fmla="val 29444"/>
            </a:avLst>
          </a:prstGeom>
          <a:solidFill>
            <a:srgbClr val="D3E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8" name="Google Shape;3948;p26"/>
          <p:cNvSpPr/>
          <p:nvPr/>
        </p:nvSpPr>
        <p:spPr>
          <a:xfrm>
            <a:off x="2877975" y="3507475"/>
            <a:ext cx="121500" cy="121500"/>
          </a:xfrm>
          <a:prstGeom prst="frame">
            <a:avLst>
              <a:gd name="adj1" fmla="val 29444"/>
            </a:avLst>
          </a:prstGeom>
          <a:solidFill>
            <a:srgbClr val="D3E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9" name="Google Shape;3949;p26"/>
          <p:cNvSpPr/>
          <p:nvPr/>
        </p:nvSpPr>
        <p:spPr>
          <a:xfrm>
            <a:off x="3731425" y="1957300"/>
            <a:ext cx="121500" cy="121500"/>
          </a:xfrm>
          <a:prstGeom prst="frame">
            <a:avLst>
              <a:gd name="adj1" fmla="val 29444"/>
            </a:avLst>
          </a:prstGeom>
          <a:solidFill>
            <a:srgbClr val="D3E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0" name="Google Shape;3950;p26"/>
          <p:cNvSpPr/>
          <p:nvPr/>
        </p:nvSpPr>
        <p:spPr>
          <a:xfrm>
            <a:off x="4391750" y="3905275"/>
            <a:ext cx="121500" cy="121500"/>
          </a:xfrm>
          <a:prstGeom prst="frame">
            <a:avLst>
              <a:gd name="adj1" fmla="val 29444"/>
            </a:avLst>
          </a:prstGeom>
          <a:solidFill>
            <a:srgbClr val="D3E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1" name="Google Shape;3951;p26"/>
          <p:cNvSpPr/>
          <p:nvPr/>
        </p:nvSpPr>
        <p:spPr>
          <a:xfrm>
            <a:off x="6847625" y="3936050"/>
            <a:ext cx="121500" cy="121500"/>
          </a:xfrm>
          <a:prstGeom prst="frame">
            <a:avLst>
              <a:gd name="adj1" fmla="val 29444"/>
            </a:avLst>
          </a:prstGeom>
          <a:solidFill>
            <a:srgbClr val="D3E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2" name="Google Shape;3952;p26"/>
          <p:cNvSpPr/>
          <p:nvPr/>
        </p:nvSpPr>
        <p:spPr>
          <a:xfrm>
            <a:off x="6298975" y="2428800"/>
            <a:ext cx="121500" cy="121500"/>
          </a:xfrm>
          <a:prstGeom prst="frame">
            <a:avLst>
              <a:gd name="adj1" fmla="val 29444"/>
            </a:avLst>
          </a:prstGeom>
          <a:solidFill>
            <a:srgbClr val="D3E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0" name="Google Shape;3960;p2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31</a:t>
            </a:fld>
            <a:endParaRPr/>
          </a:p>
        </p:txBody>
      </p:sp>
      <p:sp>
        <p:nvSpPr>
          <p:cNvPr id="3958" name="Google Shape;3958;p27"/>
          <p:cNvSpPr txBox="1">
            <a:spLocks noGrp="1"/>
          </p:cNvSpPr>
          <p:nvPr>
            <p:ph type="ctrTitle" idx="4294967295"/>
          </p:nvPr>
        </p:nvSpPr>
        <p:spPr>
          <a:xfrm>
            <a:off x="0" y="1963738"/>
            <a:ext cx="6103938" cy="116046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0"/>
              <a:t>89,526,124</a:t>
            </a:r>
            <a:endParaRPr sz="11000"/>
          </a:p>
        </p:txBody>
      </p:sp>
      <p:sp>
        <p:nvSpPr>
          <p:cNvPr id="3959" name="Google Shape;3959;p27"/>
          <p:cNvSpPr txBox="1">
            <a:spLocks noGrp="1"/>
          </p:cNvSpPr>
          <p:nvPr>
            <p:ph type="subTitle" idx="4294967295"/>
          </p:nvPr>
        </p:nvSpPr>
        <p:spPr>
          <a:xfrm>
            <a:off x="0" y="2840038"/>
            <a:ext cx="6103938" cy="7842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Whoa! That’s a big number, aren’t you proud?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1" name="Google Shape;3971;p2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32</a:t>
            </a:fld>
            <a:endParaRPr/>
          </a:p>
        </p:txBody>
      </p:sp>
      <p:sp>
        <p:nvSpPr>
          <p:cNvPr id="3965" name="Google Shape;3965;p28"/>
          <p:cNvSpPr txBox="1">
            <a:spLocks noGrp="1"/>
          </p:cNvSpPr>
          <p:nvPr>
            <p:ph type="ctrTitle" idx="4294967295"/>
          </p:nvPr>
        </p:nvSpPr>
        <p:spPr>
          <a:xfrm>
            <a:off x="0" y="571500"/>
            <a:ext cx="4629150" cy="8953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003B55"/>
                </a:solidFill>
                <a:highlight>
                  <a:srgbClr val="D3EBD5"/>
                </a:highlight>
              </a:rPr>
              <a:t>89,526,124$</a:t>
            </a:r>
            <a:endParaRPr sz="6000">
              <a:solidFill>
                <a:srgbClr val="003B55"/>
              </a:solidFill>
              <a:highlight>
                <a:srgbClr val="D3EBD5"/>
              </a:highlight>
            </a:endParaRPr>
          </a:p>
        </p:txBody>
      </p:sp>
      <p:sp>
        <p:nvSpPr>
          <p:cNvPr id="3966" name="Google Shape;3966;p28"/>
          <p:cNvSpPr txBox="1">
            <a:spLocks noGrp="1"/>
          </p:cNvSpPr>
          <p:nvPr>
            <p:ph type="subTitle" idx="4294967295"/>
          </p:nvPr>
        </p:nvSpPr>
        <p:spPr>
          <a:xfrm>
            <a:off x="0" y="1182688"/>
            <a:ext cx="4629150" cy="4635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That’s a lot of money</a:t>
            </a:r>
            <a:endParaRPr sz="2400"/>
          </a:p>
        </p:txBody>
      </p:sp>
      <p:sp>
        <p:nvSpPr>
          <p:cNvPr id="3967" name="Google Shape;3967;p28"/>
          <p:cNvSpPr txBox="1">
            <a:spLocks noGrp="1"/>
          </p:cNvSpPr>
          <p:nvPr>
            <p:ph type="ctrTitle" idx="4294967295"/>
          </p:nvPr>
        </p:nvSpPr>
        <p:spPr>
          <a:xfrm>
            <a:off x="0" y="3657600"/>
            <a:ext cx="4629150" cy="8953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003B55"/>
                </a:solidFill>
                <a:highlight>
                  <a:srgbClr val="0B87A1"/>
                </a:highlight>
              </a:rPr>
              <a:t>100%</a:t>
            </a:r>
            <a:endParaRPr sz="6000">
              <a:solidFill>
                <a:srgbClr val="003B55"/>
              </a:solidFill>
              <a:highlight>
                <a:srgbClr val="0B87A1"/>
              </a:highlight>
            </a:endParaRPr>
          </a:p>
        </p:txBody>
      </p:sp>
      <p:sp>
        <p:nvSpPr>
          <p:cNvPr id="3968" name="Google Shape;3968;p28"/>
          <p:cNvSpPr txBox="1">
            <a:spLocks noGrp="1"/>
          </p:cNvSpPr>
          <p:nvPr>
            <p:ph type="subTitle" idx="4294967295"/>
          </p:nvPr>
        </p:nvSpPr>
        <p:spPr>
          <a:xfrm>
            <a:off x="0" y="4268788"/>
            <a:ext cx="4629150" cy="4635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Total success!</a:t>
            </a:r>
            <a:endParaRPr sz="2400"/>
          </a:p>
        </p:txBody>
      </p:sp>
      <p:sp>
        <p:nvSpPr>
          <p:cNvPr id="3969" name="Google Shape;3969;p28"/>
          <p:cNvSpPr txBox="1">
            <a:spLocks noGrp="1"/>
          </p:cNvSpPr>
          <p:nvPr>
            <p:ph type="ctrTitle" idx="4294967295"/>
          </p:nvPr>
        </p:nvSpPr>
        <p:spPr>
          <a:xfrm>
            <a:off x="0" y="2114550"/>
            <a:ext cx="4629150" cy="8953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003B55"/>
                </a:solidFill>
                <a:highlight>
                  <a:srgbClr val="80BFB7"/>
                </a:highlight>
              </a:rPr>
              <a:t>185,244 users</a:t>
            </a:r>
            <a:endParaRPr sz="6000">
              <a:solidFill>
                <a:srgbClr val="003B55"/>
              </a:solidFill>
              <a:highlight>
                <a:srgbClr val="80BFB7"/>
              </a:highlight>
            </a:endParaRPr>
          </a:p>
        </p:txBody>
      </p:sp>
      <p:sp>
        <p:nvSpPr>
          <p:cNvPr id="3970" name="Google Shape;3970;p28"/>
          <p:cNvSpPr txBox="1">
            <a:spLocks noGrp="1"/>
          </p:cNvSpPr>
          <p:nvPr>
            <p:ph type="subTitle" idx="4294967295"/>
          </p:nvPr>
        </p:nvSpPr>
        <p:spPr>
          <a:xfrm>
            <a:off x="0" y="2725738"/>
            <a:ext cx="4629150" cy="4635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And a lot of users</a:t>
            </a: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877965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7" name="Google Shape;3987;p3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3988" name="Google Shape;3988;p30"/>
          <p:cNvSpPr txBox="1">
            <a:spLocks noGrp="1"/>
          </p:cNvSpPr>
          <p:nvPr>
            <p:ph type="body" idx="1"/>
          </p:nvPr>
        </p:nvSpPr>
        <p:spPr>
          <a:xfrm>
            <a:off x="718300" y="1755475"/>
            <a:ext cx="2179200" cy="14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3991" name="Google Shape;3991;p30"/>
          <p:cNvSpPr txBox="1">
            <a:spLocks noGrp="1"/>
          </p:cNvSpPr>
          <p:nvPr>
            <p:ph type="body" idx="2"/>
          </p:nvPr>
        </p:nvSpPr>
        <p:spPr>
          <a:xfrm>
            <a:off x="718300" y="3203275"/>
            <a:ext cx="2179200" cy="14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3989" name="Google Shape;3989;p30"/>
          <p:cNvSpPr txBox="1">
            <a:spLocks noGrp="1"/>
          </p:cNvSpPr>
          <p:nvPr>
            <p:ph type="body" idx="3"/>
          </p:nvPr>
        </p:nvSpPr>
        <p:spPr>
          <a:xfrm>
            <a:off x="3009263" y="1755475"/>
            <a:ext cx="2179200" cy="14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3994" name="Google Shape;3994;p3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33</a:t>
            </a:fld>
            <a:endParaRPr/>
          </a:p>
        </p:txBody>
      </p:sp>
      <p:sp>
        <p:nvSpPr>
          <p:cNvPr id="3990" name="Google Shape;3990;p30"/>
          <p:cNvSpPr txBox="1">
            <a:spLocks noGrp="1"/>
          </p:cNvSpPr>
          <p:nvPr>
            <p:ph type="body" idx="4294967295"/>
          </p:nvPr>
        </p:nvSpPr>
        <p:spPr>
          <a:xfrm>
            <a:off x="6965950" y="1755775"/>
            <a:ext cx="2178050" cy="14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3992" name="Google Shape;3992;p30"/>
          <p:cNvSpPr txBox="1">
            <a:spLocks noGrp="1"/>
          </p:cNvSpPr>
          <p:nvPr>
            <p:ph type="body" idx="4294967295"/>
          </p:nvPr>
        </p:nvSpPr>
        <p:spPr>
          <a:xfrm>
            <a:off x="0" y="3203575"/>
            <a:ext cx="2178050" cy="14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3993" name="Google Shape;3993;p30"/>
          <p:cNvSpPr txBox="1">
            <a:spLocks noGrp="1"/>
          </p:cNvSpPr>
          <p:nvPr>
            <p:ph type="body" idx="4294967295"/>
          </p:nvPr>
        </p:nvSpPr>
        <p:spPr>
          <a:xfrm>
            <a:off x="6965950" y="3203575"/>
            <a:ext cx="2178050" cy="14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9" name="Google Shape;3999;p3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3B55"/>
                </a:solidFill>
              </a:rPr>
              <a:t>You can insert graphs from </a:t>
            </a:r>
            <a:r>
              <a:rPr lang="en" u="sng">
                <a:solidFill>
                  <a:srgbClr val="003B55"/>
                </a:solidFill>
                <a:hlinkClick r:id="rId3"/>
              </a:rPr>
              <a:t>Google Sheets</a:t>
            </a:r>
            <a:endParaRPr>
              <a:solidFill>
                <a:srgbClr val="003B55"/>
              </a:solidFill>
            </a:endParaRPr>
          </a:p>
        </p:txBody>
      </p:sp>
      <p:sp>
        <p:nvSpPr>
          <p:cNvPr id="4001" name="Google Shape;4001;p31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34</a:t>
            </a:fld>
            <a:endParaRPr/>
          </a:p>
        </p:txBody>
      </p:sp>
      <p:pic>
        <p:nvPicPr>
          <p:cNvPr id="4000" name="Google Shape;4000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45600"/>
            <a:ext cx="5141325" cy="4264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6" name="Google Shape;4006;p32"/>
          <p:cNvSpPr/>
          <p:nvPr/>
        </p:nvSpPr>
        <p:spPr>
          <a:xfrm>
            <a:off x="4328485" y="489800"/>
            <a:ext cx="2075120" cy="4163909"/>
          </a:xfrm>
          <a:custGeom>
            <a:avLst/>
            <a:gdLst/>
            <a:ahLst/>
            <a:cxnLst/>
            <a:rect l="l" t="t" r="r" b="b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003B55"/>
          </a:solidFill>
          <a:ln w="9525" cap="flat" cmpd="sng">
            <a:solidFill>
              <a:srgbClr val="0B87A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9" name="Google Shape;4009;p3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35</a:t>
            </a:fld>
            <a:endParaRPr/>
          </a:p>
        </p:txBody>
      </p:sp>
      <p:sp>
        <p:nvSpPr>
          <p:cNvPr id="4007" name="Google Shape;4007;p32"/>
          <p:cNvSpPr txBox="1">
            <a:spLocks noGrp="1"/>
          </p:cNvSpPr>
          <p:nvPr>
            <p:ph type="body" idx="4294967295"/>
          </p:nvPr>
        </p:nvSpPr>
        <p:spPr>
          <a:xfrm>
            <a:off x="0" y="838200"/>
            <a:ext cx="2747963" cy="335597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rPr>
              <a:t>ANDROID PROJECT</a:t>
            </a:r>
            <a:endParaRPr sz="3000">
              <a:solidFill>
                <a:srgbClr val="0B87A1"/>
              </a:solidFill>
              <a:latin typeface="Dosis Light"/>
              <a:ea typeface="Dosis Light"/>
              <a:cs typeface="Dosis Light"/>
              <a:sym typeface="Dosis Ligh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sp>
        <p:nvSpPr>
          <p:cNvPr id="4008" name="Google Shape;4008;p32"/>
          <p:cNvSpPr/>
          <p:nvPr/>
        </p:nvSpPr>
        <p:spPr>
          <a:xfrm>
            <a:off x="4421800" y="839000"/>
            <a:ext cx="1888500" cy="33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80BFB7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Place your screenshot here</a:t>
            </a:r>
            <a:endParaRPr sz="1000">
              <a:solidFill>
                <a:srgbClr val="80BFB7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" name="Google Shape;4014;p33"/>
          <p:cNvSpPr/>
          <p:nvPr/>
        </p:nvSpPr>
        <p:spPr>
          <a:xfrm>
            <a:off x="4344021" y="623036"/>
            <a:ext cx="1863608" cy="3921828"/>
          </a:xfrm>
          <a:custGeom>
            <a:avLst/>
            <a:gdLst/>
            <a:ahLst/>
            <a:cxnLst/>
            <a:rect l="l" t="t" r="r" b="b"/>
            <a:pathLst>
              <a:path w="25999" h="54713" extrusionOk="0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solidFill>
            <a:srgbClr val="003B55"/>
          </a:solidFill>
          <a:ln w="9525" cap="flat" cmpd="sng">
            <a:solidFill>
              <a:srgbClr val="0B87A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4015" name="Google Shape;4015;p33"/>
          <p:cNvSpPr/>
          <p:nvPr/>
        </p:nvSpPr>
        <p:spPr>
          <a:xfrm>
            <a:off x="4475750" y="1188850"/>
            <a:ext cx="1589700" cy="281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80BFB7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Place your screenshot here</a:t>
            </a:r>
            <a:endParaRPr sz="1000">
              <a:solidFill>
                <a:srgbClr val="80BFB7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4017" name="Google Shape;4017;p3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36</a:t>
            </a:fld>
            <a:endParaRPr/>
          </a:p>
        </p:txBody>
      </p:sp>
      <p:sp>
        <p:nvSpPr>
          <p:cNvPr id="4016" name="Google Shape;4016;p33"/>
          <p:cNvSpPr txBox="1">
            <a:spLocks noGrp="1"/>
          </p:cNvSpPr>
          <p:nvPr>
            <p:ph type="body" idx="4294967295"/>
          </p:nvPr>
        </p:nvSpPr>
        <p:spPr>
          <a:xfrm>
            <a:off x="0" y="838200"/>
            <a:ext cx="2747963" cy="335597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rPr>
              <a:t>iPHONE</a:t>
            </a:r>
            <a:br>
              <a:rPr lang="en" sz="30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rPr>
            </a:br>
            <a:r>
              <a:rPr lang="en" sz="30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rPr>
              <a:t>PROJECT</a:t>
            </a:r>
            <a:endParaRPr sz="3000">
              <a:solidFill>
                <a:srgbClr val="0B87A1"/>
              </a:solidFill>
              <a:latin typeface="Dosis Light"/>
              <a:ea typeface="Dosis Light"/>
              <a:cs typeface="Dosis Light"/>
              <a:sym typeface="Dosis Ligh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2" name="Google Shape;4022;p34"/>
          <p:cNvSpPr/>
          <p:nvPr/>
        </p:nvSpPr>
        <p:spPr>
          <a:xfrm>
            <a:off x="3874527" y="535613"/>
            <a:ext cx="2879504" cy="4072345"/>
          </a:xfrm>
          <a:custGeom>
            <a:avLst/>
            <a:gdLst/>
            <a:ahLst/>
            <a:cxnLst/>
            <a:rect l="l" t="t" r="r" b="b"/>
            <a:pathLst>
              <a:path w="60958" h="86210" extrusionOk="0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solidFill>
            <a:srgbClr val="003B55"/>
          </a:solidFill>
          <a:ln w="9525" cap="flat" cmpd="sng">
            <a:solidFill>
              <a:srgbClr val="0B87A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3" name="Google Shape;4023;p34"/>
          <p:cNvSpPr/>
          <p:nvPr/>
        </p:nvSpPr>
        <p:spPr>
          <a:xfrm>
            <a:off x="4073225" y="910325"/>
            <a:ext cx="2493300" cy="33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80BFB7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Place your screenshot here</a:t>
            </a:r>
            <a:endParaRPr sz="1000">
              <a:solidFill>
                <a:srgbClr val="80BFB7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4025" name="Google Shape;4025;p3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37</a:t>
            </a:fld>
            <a:endParaRPr/>
          </a:p>
        </p:txBody>
      </p:sp>
      <p:sp>
        <p:nvSpPr>
          <p:cNvPr id="4024" name="Google Shape;4024;p34"/>
          <p:cNvSpPr txBox="1">
            <a:spLocks noGrp="1"/>
          </p:cNvSpPr>
          <p:nvPr>
            <p:ph type="body" idx="4294967295"/>
          </p:nvPr>
        </p:nvSpPr>
        <p:spPr>
          <a:xfrm>
            <a:off x="0" y="838200"/>
            <a:ext cx="2747963" cy="335597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rPr>
              <a:t>TABLET</a:t>
            </a:r>
            <a:br>
              <a:rPr lang="en" sz="30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rPr>
            </a:br>
            <a:r>
              <a:rPr lang="en" sz="30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rPr>
              <a:t>PROJECT</a:t>
            </a:r>
            <a:endParaRPr sz="3000">
              <a:solidFill>
                <a:srgbClr val="0B87A1"/>
              </a:solidFill>
              <a:latin typeface="Dosis Light"/>
              <a:ea typeface="Dosis Light"/>
              <a:cs typeface="Dosis Light"/>
              <a:sym typeface="Dosis Ligh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0" name="Google Shape;4030;p35"/>
          <p:cNvSpPr/>
          <p:nvPr/>
        </p:nvSpPr>
        <p:spPr>
          <a:xfrm>
            <a:off x="3388400" y="1109269"/>
            <a:ext cx="3855147" cy="3001276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003B55"/>
          </a:solidFill>
          <a:ln w="9525" cap="flat" cmpd="sng">
            <a:solidFill>
              <a:srgbClr val="0B87A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1" name="Google Shape;4031;p35"/>
          <p:cNvSpPr/>
          <p:nvPr/>
        </p:nvSpPr>
        <p:spPr>
          <a:xfrm>
            <a:off x="3549725" y="1268650"/>
            <a:ext cx="3532500" cy="22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80BFB7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Place your screenshot here</a:t>
            </a:r>
            <a:endParaRPr sz="1000">
              <a:solidFill>
                <a:srgbClr val="80BFB7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4033" name="Google Shape;4033;p3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38</a:t>
            </a:fld>
            <a:endParaRPr/>
          </a:p>
        </p:txBody>
      </p:sp>
      <p:sp>
        <p:nvSpPr>
          <p:cNvPr id="4032" name="Google Shape;4032;p35"/>
          <p:cNvSpPr txBox="1">
            <a:spLocks noGrp="1"/>
          </p:cNvSpPr>
          <p:nvPr>
            <p:ph type="body" idx="4294967295"/>
          </p:nvPr>
        </p:nvSpPr>
        <p:spPr>
          <a:xfrm>
            <a:off x="0" y="838200"/>
            <a:ext cx="2747963" cy="335597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rPr>
              <a:t>DESKTOP PROJECT</a:t>
            </a:r>
            <a:endParaRPr sz="3000">
              <a:solidFill>
                <a:srgbClr val="0B87A1"/>
              </a:solidFill>
              <a:latin typeface="Dosis Light"/>
              <a:ea typeface="Dosis Light"/>
              <a:cs typeface="Dosis Light"/>
              <a:sym typeface="Dosis Ligh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6" name="Google Shape;4046;p3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4047" name="Google Shape;4047;p3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Special thanks to all the people who made and released these awesome resources for free:</a:t>
            </a:r>
            <a:endParaRPr sz="2400"/>
          </a:p>
          <a:p>
            <a:pPr marL="45720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" sz="2400"/>
              <a:t>Presentation template by </a:t>
            </a:r>
            <a:r>
              <a:rPr lang="en" sz="2400" u="sng">
                <a:solidFill>
                  <a:srgbClr val="0B87A1"/>
                </a:solidFill>
                <a:hlinkClick r:id="rId3"/>
              </a:rPr>
              <a:t>SlidesCarnival</a:t>
            </a:r>
            <a:endParaRPr sz="2400">
              <a:solidFill>
                <a:srgbClr val="0B87A1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 sz="2400"/>
              <a:t>Photographs by </a:t>
            </a:r>
            <a:r>
              <a:rPr lang="en" sz="2400" u="sng">
                <a:solidFill>
                  <a:srgbClr val="0B87A1"/>
                </a:solidFill>
                <a:hlinkClick r:id="rId4"/>
              </a:rPr>
              <a:t>Unsplash</a:t>
            </a:r>
            <a:endParaRPr sz="2400">
              <a:solidFill>
                <a:srgbClr val="0B87A1"/>
              </a:solidFill>
            </a:endParaRPr>
          </a:p>
        </p:txBody>
      </p:sp>
      <p:sp>
        <p:nvSpPr>
          <p:cNvPr id="4048" name="Google Shape;4048;p37"/>
          <p:cNvSpPr txBox="1">
            <a:spLocks noGrp="1"/>
          </p:cNvSpPr>
          <p:nvPr>
            <p:ph type="sldNum" idx="4294967295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39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1" name="Google Shape;3971;p2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tx1"/>
                </a:solidFill>
              </a:rPr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4</a:t>
            </a:fld>
            <a:endParaRPr>
              <a:solidFill>
                <a:schemeClr val="tx1"/>
              </a:solidFill>
            </a:endParaRPr>
          </a:p>
        </p:txBody>
      </p:sp>
      <p:sp>
        <p:nvSpPr>
          <p:cNvPr id="3966" name="Google Shape;3966;p28"/>
          <p:cNvSpPr txBox="1">
            <a:spLocks noGrp="1"/>
          </p:cNvSpPr>
          <p:nvPr>
            <p:ph type="subTitle" idx="4294967295"/>
          </p:nvPr>
        </p:nvSpPr>
        <p:spPr>
          <a:xfrm>
            <a:off x="0" y="1182688"/>
            <a:ext cx="5602014" cy="4635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tx1"/>
                </a:solidFill>
              </a:rPr>
              <a:t>Com depressão ao redor do mundo</a:t>
            </a:r>
            <a:endParaRPr sz="2400" dirty="0">
              <a:solidFill>
                <a:schemeClr val="tx1"/>
              </a:solidFill>
            </a:endParaRPr>
          </a:p>
        </p:txBody>
      </p:sp>
      <p:sp>
        <p:nvSpPr>
          <p:cNvPr id="3968" name="Google Shape;3968;p28"/>
          <p:cNvSpPr txBox="1">
            <a:spLocks noGrp="1"/>
          </p:cNvSpPr>
          <p:nvPr>
            <p:ph type="subTitle" idx="4294967295"/>
          </p:nvPr>
        </p:nvSpPr>
        <p:spPr>
          <a:xfrm>
            <a:off x="0" y="4268788"/>
            <a:ext cx="4629150" cy="4635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dirty="0" smtClean="0">
                <a:solidFill>
                  <a:schemeClr val="tx1"/>
                </a:solidFill>
              </a:rPr>
              <a:t>Para pessoas entre 15-29 anos</a:t>
            </a:r>
            <a:endParaRPr sz="2400" dirty="0">
              <a:solidFill>
                <a:schemeClr val="tx1"/>
              </a:solidFill>
            </a:endParaRPr>
          </a:p>
        </p:txBody>
      </p:sp>
      <p:sp>
        <p:nvSpPr>
          <p:cNvPr id="3970" name="Google Shape;3970;p28"/>
          <p:cNvSpPr txBox="1">
            <a:spLocks noGrp="1"/>
          </p:cNvSpPr>
          <p:nvPr>
            <p:ph type="subTitle" idx="4294967295"/>
          </p:nvPr>
        </p:nvSpPr>
        <p:spPr>
          <a:xfrm>
            <a:off x="0" y="2725738"/>
            <a:ext cx="4629150" cy="4635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tx1"/>
                </a:solidFill>
              </a:rPr>
              <a:t>Se suicidam por ano, em média</a:t>
            </a:r>
            <a:endParaRPr sz="2400" dirty="0">
              <a:solidFill>
                <a:schemeClr val="tx1"/>
              </a:solidFill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94590" y="525517"/>
            <a:ext cx="5381297" cy="707886"/>
          </a:xfrm>
          <a:prstGeom prst="rect">
            <a:avLst/>
          </a:prstGeom>
          <a:solidFill>
            <a:srgbClr val="FEF194"/>
          </a:solidFill>
        </p:spPr>
        <p:txBody>
          <a:bodyPr wrap="square" rtlCol="0">
            <a:spAutoFit/>
          </a:bodyPr>
          <a:lstStyle/>
          <a:p>
            <a:r>
              <a:rPr lang="pt-BR" sz="4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322 milhões de pessoas</a:t>
            </a:r>
            <a:endParaRPr lang="pt-BR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147145" y="2112580"/>
            <a:ext cx="3668110" cy="707886"/>
          </a:xfrm>
          <a:prstGeom prst="rect">
            <a:avLst/>
          </a:prstGeom>
          <a:solidFill>
            <a:srgbClr val="FDEB67"/>
          </a:solidFill>
        </p:spPr>
        <p:txBody>
          <a:bodyPr wrap="square" rtlCol="0">
            <a:spAutoFit/>
          </a:bodyPr>
          <a:lstStyle/>
          <a:p>
            <a:r>
              <a:rPr lang="pt-BR" sz="4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788 mil pessoas</a:t>
            </a:r>
          </a:p>
        </p:txBody>
      </p:sp>
      <p:sp>
        <p:nvSpPr>
          <p:cNvPr id="11" name="Google Shape;3966;p28"/>
          <p:cNvSpPr txBox="1">
            <a:spLocks/>
          </p:cNvSpPr>
          <p:nvPr/>
        </p:nvSpPr>
        <p:spPr>
          <a:xfrm>
            <a:off x="5912070" y="4679950"/>
            <a:ext cx="1602828" cy="463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None/>
              <a:tabLst/>
              <a:defRPr/>
            </a:pPr>
            <a:r>
              <a:rPr kumimoji="0" lang="pt-BR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Titillium Web Light"/>
                <a:ea typeface="Titillium Web Light"/>
                <a:cs typeface="Titillium Web Light"/>
                <a:sym typeface="Titillium Web Light"/>
              </a:rPr>
              <a:t>Dados: OMS(2016)</a:t>
            </a:r>
            <a:endParaRPr kumimoji="0" lang="pt-BR" sz="12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168166" y="3704898"/>
            <a:ext cx="5549462" cy="707886"/>
          </a:xfrm>
          <a:prstGeom prst="rect">
            <a:avLst/>
          </a:prstGeom>
          <a:solidFill>
            <a:srgbClr val="FCE430"/>
          </a:solidFill>
        </p:spPr>
        <p:txBody>
          <a:bodyPr wrap="square" rtlCol="0">
            <a:spAutoFit/>
          </a:bodyPr>
          <a:lstStyle/>
          <a:p>
            <a:r>
              <a:rPr lang="pt-BR" sz="4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2ª maior causa de morte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9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9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66" grpId="0" build="p"/>
      <p:bldP spid="3968" grpId="0" build="p"/>
      <p:bldP spid="3970" grpId="0" build="p"/>
      <p:bldP spid="9" grpId="0" animBg="1"/>
      <p:bldP spid="10" grpId="0" animBg="1"/>
      <p:bldP spid="11" grpId="0"/>
      <p:bldP spid="12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3" name="Google Shape;4053;p38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9075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4054" name="Google Shape;4054;p38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907500" cy="29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This presentation uses the following typographies and colors:</a:t>
            </a:r>
            <a:endParaRPr sz="1300"/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▪"/>
            </a:pPr>
            <a:r>
              <a:rPr lang="en" sz="1300"/>
              <a:t>Titles: </a:t>
            </a:r>
            <a:r>
              <a:rPr lang="en" sz="1300" b="1">
                <a:latin typeface="Titillium Web"/>
                <a:ea typeface="Titillium Web"/>
                <a:cs typeface="Titillium Web"/>
                <a:sym typeface="Titillium Web"/>
              </a:rPr>
              <a:t>Dosis</a:t>
            </a:r>
            <a:endParaRPr sz="1300" b="1"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▪"/>
            </a:pPr>
            <a:r>
              <a:rPr lang="en" sz="1300"/>
              <a:t>Body copy: </a:t>
            </a:r>
            <a:r>
              <a:rPr lang="en" sz="1300" b="1">
                <a:latin typeface="Titillium Web"/>
                <a:ea typeface="Titillium Web"/>
                <a:cs typeface="Titillium Web"/>
                <a:sym typeface="Titillium Web"/>
              </a:rPr>
              <a:t>Titillium Web</a:t>
            </a:r>
            <a:endParaRPr sz="1300" b="1"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You can download the fonts on these pages:</a:t>
            </a:r>
            <a:endParaRPr sz="13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u="sng">
                <a:solidFill>
                  <a:srgbClr val="0B87A1"/>
                </a:solidFill>
                <a:hlinkClick r:id="rId3"/>
              </a:rPr>
              <a:t>http://www.impallari.com/dosis</a:t>
            </a:r>
            <a:endParaRPr sz="1300">
              <a:solidFill>
                <a:srgbClr val="0B87A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u="sng">
                <a:solidFill>
                  <a:srgbClr val="0B87A1"/>
                </a:solidFill>
                <a:hlinkClick r:id="rId4"/>
              </a:rPr>
              <a:t>http://www.campivisivi.net/titillium/</a:t>
            </a:r>
            <a:endParaRPr sz="1300">
              <a:solidFill>
                <a:srgbClr val="0B87A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3B55"/>
                </a:solidFill>
              </a:rPr>
              <a:t>Pastel green </a:t>
            </a:r>
            <a:r>
              <a:rPr lang="en" sz="1300" b="1">
                <a:solidFill>
                  <a:srgbClr val="D3EBD5"/>
                </a:solidFill>
                <a:latin typeface="Titillium Web"/>
                <a:ea typeface="Titillium Web"/>
                <a:cs typeface="Titillium Web"/>
                <a:sym typeface="Titillium Web"/>
              </a:rPr>
              <a:t>#d3ebd5</a:t>
            </a:r>
            <a:r>
              <a:rPr lang="en" sz="1300" b="1">
                <a:solidFill>
                  <a:srgbClr val="003B55"/>
                </a:solidFill>
              </a:rPr>
              <a:t> · </a:t>
            </a:r>
            <a:r>
              <a:rPr lang="en" sz="1300">
                <a:solidFill>
                  <a:srgbClr val="003B55"/>
                </a:solidFill>
              </a:rPr>
              <a:t>Green </a:t>
            </a:r>
            <a:r>
              <a:rPr lang="en" sz="1300" b="1">
                <a:solidFill>
                  <a:srgbClr val="80BFB7"/>
                </a:solidFill>
                <a:latin typeface="Titillium Web"/>
                <a:ea typeface="Titillium Web"/>
                <a:cs typeface="Titillium Web"/>
                <a:sym typeface="Titillium Web"/>
              </a:rPr>
              <a:t>#80bfb7</a:t>
            </a:r>
            <a:r>
              <a:rPr lang="en" sz="1300" b="1">
                <a:solidFill>
                  <a:srgbClr val="003B55"/>
                </a:solidFill>
              </a:rPr>
              <a:t> · </a:t>
            </a:r>
            <a:r>
              <a:rPr lang="en" sz="1300">
                <a:solidFill>
                  <a:srgbClr val="003B55"/>
                </a:solidFill>
              </a:rPr>
              <a:t>Teal </a:t>
            </a:r>
            <a:r>
              <a:rPr lang="en" sz="1300" b="1">
                <a:solidFill>
                  <a:srgbClr val="0B87A1"/>
                </a:solidFill>
                <a:latin typeface="Titillium Web"/>
                <a:ea typeface="Titillium Web"/>
                <a:cs typeface="Titillium Web"/>
                <a:sym typeface="Titillium Web"/>
              </a:rPr>
              <a:t>#0b87a1</a:t>
            </a:r>
            <a:r>
              <a:rPr lang="en" sz="1300" b="1">
                <a:solidFill>
                  <a:srgbClr val="003B55"/>
                </a:solidFill>
              </a:rPr>
              <a:t> · </a:t>
            </a:r>
            <a:r>
              <a:rPr lang="en" sz="1300">
                <a:solidFill>
                  <a:srgbClr val="003B55"/>
                </a:solidFill>
              </a:rPr>
              <a:t>Navy </a:t>
            </a:r>
            <a:r>
              <a:rPr lang="en" sz="1300" b="1">
                <a:solidFill>
                  <a:srgbClr val="01597F"/>
                </a:solidFill>
                <a:latin typeface="Titillium Web"/>
                <a:ea typeface="Titillium Web"/>
                <a:cs typeface="Titillium Web"/>
                <a:sym typeface="Titillium Web"/>
              </a:rPr>
              <a:t>#01597f</a:t>
            </a:r>
            <a:r>
              <a:rPr lang="en" sz="1300" b="1">
                <a:solidFill>
                  <a:srgbClr val="003B55"/>
                </a:solidFill>
              </a:rPr>
              <a:t> · </a:t>
            </a:r>
            <a:r>
              <a:rPr lang="en" sz="1300">
                <a:solidFill>
                  <a:srgbClr val="003B55"/>
                </a:solidFill>
              </a:rPr>
              <a:t>Dark navy </a:t>
            </a:r>
            <a:r>
              <a:rPr lang="en" sz="1300" b="1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#003b55</a:t>
            </a:r>
            <a:endParaRPr sz="1300" b="1">
              <a:solidFill>
                <a:srgbClr val="003B55"/>
              </a:solidFill>
            </a:endParaRPr>
          </a:p>
        </p:txBody>
      </p:sp>
      <p:sp>
        <p:nvSpPr>
          <p:cNvPr id="4056" name="Google Shape;4056;p38"/>
          <p:cNvSpPr txBox="1">
            <a:spLocks noGrp="1"/>
          </p:cNvSpPr>
          <p:nvPr>
            <p:ph type="sldNum" idx="4294967295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40</a:t>
            </a:fld>
            <a:endParaRPr/>
          </a:p>
        </p:txBody>
      </p:sp>
      <p:sp>
        <p:nvSpPr>
          <p:cNvPr id="4055" name="Google Shape;4055;p38"/>
          <p:cNvSpPr txBox="1"/>
          <p:nvPr/>
        </p:nvSpPr>
        <p:spPr>
          <a:xfrm>
            <a:off x="718300" y="4095450"/>
            <a:ext cx="6907500" cy="5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i="1">
                <a:solidFill>
                  <a:srgbClr val="0B87A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200" i="1">
              <a:solidFill>
                <a:srgbClr val="0B87A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0B87A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i="1">
              <a:solidFill>
                <a:srgbClr val="0B87A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61" name="Google Shape;4061;p39"/>
          <p:cNvGrpSpPr/>
          <p:nvPr/>
        </p:nvGrpSpPr>
        <p:grpSpPr>
          <a:xfrm>
            <a:off x="282768" y="342338"/>
            <a:ext cx="347107" cy="438984"/>
            <a:chOff x="584925" y="238125"/>
            <a:chExt cx="415200" cy="525100"/>
          </a:xfrm>
        </p:grpSpPr>
        <p:sp>
          <p:nvSpPr>
            <p:cNvPr id="4062" name="Google Shape;4062;p39"/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3" name="Google Shape;4063;p39"/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4" name="Google Shape;4064;p39"/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5" name="Google Shape;4065;p39"/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6" name="Google Shape;4066;p39"/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7" name="Google Shape;4067;p39"/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68" name="Google Shape;4068;p39"/>
          <p:cNvGrpSpPr/>
          <p:nvPr/>
        </p:nvGrpSpPr>
        <p:grpSpPr>
          <a:xfrm>
            <a:off x="834027" y="406125"/>
            <a:ext cx="371623" cy="309362"/>
            <a:chOff x="1244325" y="314425"/>
            <a:chExt cx="444525" cy="370050"/>
          </a:xfrm>
        </p:grpSpPr>
        <p:sp>
          <p:nvSpPr>
            <p:cNvPr id="4069" name="Google Shape;4069;p39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l" t="t" r="r" b="b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0" name="Google Shape;4070;p39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l" t="t" r="r" b="b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71" name="Google Shape;4071;p39"/>
          <p:cNvGrpSpPr/>
          <p:nvPr/>
        </p:nvGrpSpPr>
        <p:grpSpPr>
          <a:xfrm>
            <a:off x="1405725" y="404599"/>
            <a:ext cx="355300" cy="312413"/>
            <a:chOff x="1928175" y="312600"/>
            <a:chExt cx="425000" cy="373700"/>
          </a:xfrm>
        </p:grpSpPr>
        <p:sp>
          <p:nvSpPr>
            <p:cNvPr id="4072" name="Google Shape;4072;p39"/>
            <p:cNvSpPr/>
            <p:nvPr/>
          </p:nvSpPr>
          <p:spPr>
            <a:xfrm>
              <a:off x="1928175" y="312600"/>
              <a:ext cx="425000" cy="373700"/>
            </a:xfrm>
            <a:custGeom>
              <a:avLst/>
              <a:gdLst/>
              <a:ahLst/>
              <a:cxnLst/>
              <a:rect l="l" t="t" r="r" b="b"/>
              <a:pathLst>
                <a:path w="17000" h="14948" extrusionOk="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3" name="Google Shape;4073;p39"/>
            <p:cNvSpPr/>
            <p:nvPr/>
          </p:nvSpPr>
          <p:spPr>
            <a:xfrm>
              <a:off x="1964825" y="349250"/>
              <a:ext cx="351700" cy="300425"/>
            </a:xfrm>
            <a:custGeom>
              <a:avLst/>
              <a:gdLst/>
              <a:ahLst/>
              <a:cxnLst/>
              <a:rect l="l" t="t" r="r" b="b"/>
              <a:pathLst>
                <a:path w="14068" h="12017" extrusionOk="0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74" name="Google Shape;4074;p39"/>
          <p:cNvSpPr/>
          <p:nvPr/>
        </p:nvSpPr>
        <p:spPr>
          <a:xfrm>
            <a:off x="2001502" y="393385"/>
            <a:ext cx="290970" cy="334860"/>
          </a:xfrm>
          <a:custGeom>
            <a:avLst/>
            <a:gdLst/>
            <a:ahLst/>
            <a:cxnLst/>
            <a:rect l="l" t="t" r="r" b="b"/>
            <a:pathLst>
              <a:path w="13922" h="16022" extrusionOk="0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5" name="Google Shape;4075;p39"/>
          <p:cNvSpPr/>
          <p:nvPr/>
        </p:nvSpPr>
        <p:spPr>
          <a:xfrm>
            <a:off x="2584948" y="394410"/>
            <a:ext cx="251176" cy="332812"/>
          </a:xfrm>
          <a:custGeom>
            <a:avLst/>
            <a:gdLst/>
            <a:ahLst/>
            <a:cxnLst/>
            <a:rect l="l" t="t" r="r" b="b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76" name="Google Shape;4076;p39"/>
          <p:cNvGrpSpPr/>
          <p:nvPr/>
        </p:nvGrpSpPr>
        <p:grpSpPr>
          <a:xfrm>
            <a:off x="3069763" y="388276"/>
            <a:ext cx="408386" cy="345080"/>
            <a:chOff x="3918650" y="293075"/>
            <a:chExt cx="488500" cy="412775"/>
          </a:xfrm>
        </p:grpSpPr>
        <p:sp>
          <p:nvSpPr>
            <p:cNvPr id="4077" name="Google Shape;4077;p39"/>
            <p:cNvSpPr/>
            <p:nvPr/>
          </p:nvSpPr>
          <p:spPr>
            <a:xfrm>
              <a:off x="4085350" y="293675"/>
              <a:ext cx="154500" cy="412175"/>
            </a:xfrm>
            <a:custGeom>
              <a:avLst/>
              <a:gdLst/>
              <a:ahLst/>
              <a:cxnLst/>
              <a:rect l="l" t="t" r="r" b="b"/>
              <a:pathLst>
                <a:path w="6180" h="16487" extrusionOk="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8" name="Google Shape;4078;p39"/>
            <p:cNvSpPr/>
            <p:nvPr/>
          </p:nvSpPr>
          <p:spPr>
            <a:xfrm>
              <a:off x="3918650" y="293075"/>
              <a:ext cx="153900" cy="407275"/>
            </a:xfrm>
            <a:custGeom>
              <a:avLst/>
              <a:gdLst/>
              <a:ahLst/>
              <a:cxnLst/>
              <a:rect l="l" t="t" r="r" b="b"/>
              <a:pathLst>
                <a:path w="6156" h="16291" extrusionOk="0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9" name="Google Shape;4079;p39"/>
            <p:cNvSpPr/>
            <p:nvPr/>
          </p:nvSpPr>
          <p:spPr>
            <a:xfrm>
              <a:off x="4253250" y="298550"/>
              <a:ext cx="153900" cy="406675"/>
            </a:xfrm>
            <a:custGeom>
              <a:avLst/>
              <a:gdLst/>
              <a:ahLst/>
              <a:cxnLst/>
              <a:rect l="l" t="t" r="r" b="b"/>
              <a:pathLst>
                <a:path w="6156" h="16267" extrusionOk="0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80" name="Google Shape;4080;p39"/>
          <p:cNvGrpSpPr/>
          <p:nvPr/>
        </p:nvGrpSpPr>
        <p:grpSpPr>
          <a:xfrm>
            <a:off x="3669530" y="362235"/>
            <a:ext cx="335905" cy="397142"/>
            <a:chOff x="4636075" y="261925"/>
            <a:chExt cx="401800" cy="475050"/>
          </a:xfrm>
        </p:grpSpPr>
        <p:sp>
          <p:nvSpPr>
            <p:cNvPr id="4081" name="Google Shape;4081;p39"/>
            <p:cNvSpPr/>
            <p:nvPr/>
          </p:nvSpPr>
          <p:spPr>
            <a:xfrm>
              <a:off x="4665400" y="326650"/>
              <a:ext cx="372475" cy="97100"/>
            </a:xfrm>
            <a:custGeom>
              <a:avLst/>
              <a:gdLst/>
              <a:ahLst/>
              <a:cxnLst/>
              <a:rect l="l" t="t" r="r" b="b"/>
              <a:pathLst>
                <a:path w="14899" h="3884" extrusionOk="0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2" name="Google Shape;4082;p39"/>
            <p:cNvSpPr/>
            <p:nvPr/>
          </p:nvSpPr>
          <p:spPr>
            <a:xfrm>
              <a:off x="4636075" y="438375"/>
              <a:ext cx="372475" cy="97125"/>
            </a:xfrm>
            <a:custGeom>
              <a:avLst/>
              <a:gdLst/>
              <a:ahLst/>
              <a:cxnLst/>
              <a:rect l="l" t="t" r="r" b="b"/>
              <a:pathLst>
                <a:path w="14899" h="3885" extrusionOk="0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3" name="Google Shape;4083;p39"/>
            <p:cNvSpPr/>
            <p:nvPr/>
          </p:nvSpPr>
          <p:spPr>
            <a:xfrm>
              <a:off x="4814975" y="261925"/>
              <a:ext cx="44000" cy="50100"/>
            </a:xfrm>
            <a:custGeom>
              <a:avLst/>
              <a:gdLst/>
              <a:ahLst/>
              <a:cxnLst/>
              <a:rect l="l" t="t" r="r" b="b"/>
              <a:pathLst>
                <a:path w="1760" h="2004" extrusionOk="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4" name="Google Shape;4084;p39"/>
            <p:cNvSpPr/>
            <p:nvPr/>
          </p:nvSpPr>
          <p:spPr>
            <a:xfrm>
              <a:off x="4814975" y="550125"/>
              <a:ext cx="44000" cy="186850"/>
            </a:xfrm>
            <a:custGeom>
              <a:avLst/>
              <a:gdLst/>
              <a:ahLst/>
              <a:cxnLst/>
              <a:rect l="l" t="t" r="r" b="b"/>
              <a:pathLst>
                <a:path w="1760" h="7474" extrusionOk="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85" name="Google Shape;4085;p39"/>
          <p:cNvSpPr/>
          <p:nvPr/>
        </p:nvSpPr>
        <p:spPr>
          <a:xfrm>
            <a:off x="4208731" y="392863"/>
            <a:ext cx="384894" cy="335905"/>
          </a:xfrm>
          <a:custGeom>
            <a:avLst/>
            <a:gdLst/>
            <a:ahLst/>
            <a:cxnLst/>
            <a:rect l="l" t="t" r="r" b="b"/>
            <a:pathLst>
              <a:path w="18416" h="16072" extrusionOk="0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86" name="Google Shape;4086;p39"/>
          <p:cNvGrpSpPr/>
          <p:nvPr/>
        </p:nvGrpSpPr>
        <p:grpSpPr>
          <a:xfrm>
            <a:off x="4796082" y="395424"/>
            <a:ext cx="336908" cy="330262"/>
            <a:chOff x="5983625" y="301625"/>
            <a:chExt cx="403000" cy="395050"/>
          </a:xfrm>
        </p:grpSpPr>
        <p:sp>
          <p:nvSpPr>
            <p:cNvPr id="4087" name="Google Shape;4087;p39"/>
            <p:cNvSpPr/>
            <p:nvPr/>
          </p:nvSpPr>
          <p:spPr>
            <a:xfrm>
              <a:off x="5983625" y="319925"/>
              <a:ext cx="403000" cy="67200"/>
            </a:xfrm>
            <a:custGeom>
              <a:avLst/>
              <a:gdLst/>
              <a:ahLst/>
              <a:cxnLst/>
              <a:rect l="l" t="t" r="r" b="b"/>
              <a:pathLst>
                <a:path w="16120" h="2688" extrusionOk="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8" name="Google Shape;4088;p39"/>
            <p:cNvSpPr/>
            <p:nvPr/>
          </p:nvSpPr>
          <p:spPr>
            <a:xfrm>
              <a:off x="5983625" y="664900"/>
              <a:ext cx="403000" cy="31775"/>
            </a:xfrm>
            <a:custGeom>
              <a:avLst/>
              <a:gdLst/>
              <a:ahLst/>
              <a:cxnLst/>
              <a:rect l="l" t="t" r="r" b="b"/>
              <a:pathLst>
                <a:path w="16120" h="1271" extrusionOk="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9" name="Google Shape;4089;p39"/>
            <p:cNvSpPr/>
            <p:nvPr/>
          </p:nvSpPr>
          <p:spPr>
            <a:xfrm>
              <a:off x="6041025" y="3016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0" name="Google Shape;4090;p39"/>
            <p:cNvSpPr/>
            <p:nvPr/>
          </p:nvSpPr>
          <p:spPr>
            <a:xfrm>
              <a:off x="6297450" y="3016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1" name="Google Shape;4091;p39"/>
            <p:cNvSpPr/>
            <p:nvPr/>
          </p:nvSpPr>
          <p:spPr>
            <a:xfrm>
              <a:off x="60972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2" name="Google Shape;4092;p39"/>
            <p:cNvSpPr/>
            <p:nvPr/>
          </p:nvSpPr>
          <p:spPr>
            <a:xfrm>
              <a:off x="60972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3" name="Google Shape;4093;p39"/>
            <p:cNvSpPr/>
            <p:nvPr/>
          </p:nvSpPr>
          <p:spPr>
            <a:xfrm>
              <a:off x="60972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4" name="Google Shape;4094;p39"/>
            <p:cNvSpPr/>
            <p:nvPr/>
          </p:nvSpPr>
          <p:spPr>
            <a:xfrm>
              <a:off x="6160075" y="575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5" name="Google Shape;4095;p39"/>
            <p:cNvSpPr/>
            <p:nvPr/>
          </p:nvSpPr>
          <p:spPr>
            <a:xfrm>
              <a:off x="60343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6" name="Google Shape;4096;p39"/>
            <p:cNvSpPr/>
            <p:nvPr/>
          </p:nvSpPr>
          <p:spPr>
            <a:xfrm>
              <a:off x="60343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7" name="Google Shape;4097;p39"/>
            <p:cNvSpPr/>
            <p:nvPr/>
          </p:nvSpPr>
          <p:spPr>
            <a:xfrm>
              <a:off x="60343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8" name="Google Shape;4098;p39"/>
            <p:cNvSpPr/>
            <p:nvPr/>
          </p:nvSpPr>
          <p:spPr>
            <a:xfrm>
              <a:off x="6160075" y="509200"/>
              <a:ext cx="50100" cy="53775"/>
            </a:xfrm>
            <a:custGeom>
              <a:avLst/>
              <a:gdLst/>
              <a:ahLst/>
              <a:cxnLst/>
              <a:rect l="l" t="t" r="r" b="b"/>
              <a:pathLst>
                <a:path w="2004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9" name="Google Shape;4099;p39"/>
            <p:cNvSpPr/>
            <p:nvPr/>
          </p:nvSpPr>
          <p:spPr>
            <a:xfrm>
              <a:off x="5983625" y="399300"/>
              <a:ext cx="403000" cy="272950"/>
            </a:xfrm>
            <a:custGeom>
              <a:avLst/>
              <a:gdLst/>
              <a:ahLst/>
              <a:cxnLst/>
              <a:rect l="l" t="t" r="r" b="b"/>
              <a:pathLst>
                <a:path w="16120" h="10918" extrusionOk="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0" name="Google Shape;4100;p39"/>
            <p:cNvSpPr/>
            <p:nvPr/>
          </p:nvSpPr>
          <p:spPr>
            <a:xfrm>
              <a:off x="62852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1" name="Google Shape;4101;p39"/>
            <p:cNvSpPr/>
            <p:nvPr/>
          </p:nvSpPr>
          <p:spPr>
            <a:xfrm>
              <a:off x="62852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2" name="Google Shape;4102;p39"/>
            <p:cNvSpPr/>
            <p:nvPr/>
          </p:nvSpPr>
          <p:spPr>
            <a:xfrm>
              <a:off x="62852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3" name="Google Shape;4103;p39"/>
            <p:cNvSpPr/>
            <p:nvPr/>
          </p:nvSpPr>
          <p:spPr>
            <a:xfrm>
              <a:off x="62223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4" name="Google Shape;4104;p39"/>
            <p:cNvSpPr/>
            <p:nvPr/>
          </p:nvSpPr>
          <p:spPr>
            <a:xfrm>
              <a:off x="6160075" y="448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5" name="Google Shape;4105;p39"/>
            <p:cNvSpPr/>
            <p:nvPr/>
          </p:nvSpPr>
          <p:spPr>
            <a:xfrm>
              <a:off x="62223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6" name="Google Shape;4106;p39"/>
            <p:cNvSpPr/>
            <p:nvPr/>
          </p:nvSpPr>
          <p:spPr>
            <a:xfrm>
              <a:off x="62223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07" name="Google Shape;4107;p39"/>
          <p:cNvGrpSpPr/>
          <p:nvPr/>
        </p:nvGrpSpPr>
        <p:grpSpPr>
          <a:xfrm>
            <a:off x="5362158" y="392853"/>
            <a:ext cx="331808" cy="331307"/>
            <a:chOff x="6660750" y="298550"/>
            <a:chExt cx="396900" cy="396300"/>
          </a:xfrm>
        </p:grpSpPr>
        <p:sp>
          <p:nvSpPr>
            <p:cNvPr id="4108" name="Google Shape;4108;p39"/>
            <p:cNvSpPr/>
            <p:nvPr/>
          </p:nvSpPr>
          <p:spPr>
            <a:xfrm>
              <a:off x="6660750" y="298550"/>
              <a:ext cx="396900" cy="396300"/>
            </a:xfrm>
            <a:custGeom>
              <a:avLst/>
              <a:gdLst/>
              <a:ahLst/>
              <a:cxnLst/>
              <a:rect l="l" t="t" r="r" b="b"/>
              <a:pathLst>
                <a:path w="15876" h="15852" extrusionOk="0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9" name="Google Shape;4109;p39"/>
            <p:cNvSpPr/>
            <p:nvPr/>
          </p:nvSpPr>
          <p:spPr>
            <a:xfrm>
              <a:off x="6697400" y="335200"/>
              <a:ext cx="323625" cy="323025"/>
            </a:xfrm>
            <a:custGeom>
              <a:avLst/>
              <a:gdLst/>
              <a:ahLst/>
              <a:cxnLst/>
              <a:rect l="l" t="t" r="r" b="b"/>
              <a:pathLst>
                <a:path w="12945" h="12921" extrusionOk="0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10" name="Google Shape;4110;p39"/>
          <p:cNvGrpSpPr/>
          <p:nvPr/>
        </p:nvGrpSpPr>
        <p:grpSpPr>
          <a:xfrm>
            <a:off x="282768" y="914538"/>
            <a:ext cx="347107" cy="420111"/>
            <a:chOff x="584925" y="922575"/>
            <a:chExt cx="415200" cy="502525"/>
          </a:xfrm>
        </p:grpSpPr>
        <p:sp>
          <p:nvSpPr>
            <p:cNvPr id="4111" name="Google Shape;4111;p39"/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2" name="Google Shape;4112;p39"/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3" name="Google Shape;4113;p39"/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l" t="t" r="r" b="b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14" name="Google Shape;4114;p39"/>
          <p:cNvGrpSpPr/>
          <p:nvPr/>
        </p:nvGrpSpPr>
        <p:grpSpPr>
          <a:xfrm>
            <a:off x="836075" y="904841"/>
            <a:ext cx="367547" cy="437980"/>
            <a:chOff x="1246775" y="910975"/>
            <a:chExt cx="439650" cy="523900"/>
          </a:xfrm>
        </p:grpSpPr>
        <p:sp>
          <p:nvSpPr>
            <p:cNvPr id="4115" name="Google Shape;4115;p39"/>
            <p:cNvSpPr/>
            <p:nvPr/>
          </p:nvSpPr>
          <p:spPr>
            <a:xfrm>
              <a:off x="1246775" y="970800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6" name="Google Shape;4116;p39"/>
            <p:cNvSpPr/>
            <p:nvPr/>
          </p:nvSpPr>
          <p:spPr>
            <a:xfrm>
              <a:off x="1307825" y="910975"/>
              <a:ext cx="378600" cy="464050"/>
            </a:xfrm>
            <a:custGeom>
              <a:avLst/>
              <a:gdLst/>
              <a:ahLst/>
              <a:cxnLst/>
              <a:rect l="l" t="t" r="r" b="b"/>
              <a:pathLst>
                <a:path w="15144" h="18562" extrusionOk="0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7" name="Google Shape;4117;p39"/>
            <p:cNvSpPr/>
            <p:nvPr/>
          </p:nvSpPr>
          <p:spPr>
            <a:xfrm>
              <a:off x="1602125" y="910975"/>
              <a:ext cx="84300" cy="84275"/>
            </a:xfrm>
            <a:custGeom>
              <a:avLst/>
              <a:gdLst/>
              <a:ahLst/>
              <a:cxnLst/>
              <a:rect l="l" t="t" r="r" b="b"/>
              <a:pathLst>
                <a:path w="3372" h="3371" extrusionOk="0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18" name="Google Shape;4118;p39"/>
          <p:cNvGrpSpPr/>
          <p:nvPr/>
        </p:nvGrpSpPr>
        <p:grpSpPr>
          <a:xfrm>
            <a:off x="1404200" y="975274"/>
            <a:ext cx="358351" cy="298118"/>
            <a:chOff x="1926350" y="995225"/>
            <a:chExt cx="428650" cy="356600"/>
          </a:xfrm>
        </p:grpSpPr>
        <p:sp>
          <p:nvSpPr>
            <p:cNvPr id="4119" name="Google Shape;4119;p39"/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0" name="Google Shape;4120;p39"/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1" name="Google Shape;4121;p39"/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2" name="Google Shape;4122;p39"/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23" name="Google Shape;4123;p39"/>
          <p:cNvSpPr/>
          <p:nvPr/>
        </p:nvSpPr>
        <p:spPr>
          <a:xfrm>
            <a:off x="1971885" y="950288"/>
            <a:ext cx="350200" cy="348152"/>
          </a:xfrm>
          <a:custGeom>
            <a:avLst/>
            <a:gdLst/>
            <a:ahLst/>
            <a:cxnLst/>
            <a:rect l="l" t="t" r="r" b="b"/>
            <a:pathLst>
              <a:path w="16756" h="16658" extrusionOk="0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4" name="Google Shape;4124;p39"/>
          <p:cNvSpPr/>
          <p:nvPr/>
        </p:nvSpPr>
        <p:spPr>
          <a:xfrm>
            <a:off x="2535956" y="967656"/>
            <a:ext cx="349155" cy="313437"/>
          </a:xfrm>
          <a:custGeom>
            <a:avLst/>
            <a:gdLst/>
            <a:ahLst/>
            <a:cxnLst/>
            <a:rect l="l" t="t" r="r" b="b"/>
            <a:pathLst>
              <a:path w="16706" h="14997" extrusionOk="0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5" name="Google Shape;4125;p39"/>
          <p:cNvSpPr/>
          <p:nvPr/>
        </p:nvSpPr>
        <p:spPr>
          <a:xfrm>
            <a:off x="3104604" y="970206"/>
            <a:ext cx="338956" cy="308317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6" name="Google Shape;4126;p39"/>
          <p:cNvSpPr/>
          <p:nvPr/>
        </p:nvSpPr>
        <p:spPr>
          <a:xfrm>
            <a:off x="3679376" y="973258"/>
            <a:ext cx="316510" cy="302214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27" name="Google Shape;4127;p39"/>
          <p:cNvGrpSpPr/>
          <p:nvPr/>
        </p:nvGrpSpPr>
        <p:grpSpPr>
          <a:xfrm>
            <a:off x="4226431" y="952827"/>
            <a:ext cx="349155" cy="349657"/>
            <a:chOff x="5302225" y="968375"/>
            <a:chExt cx="417650" cy="418250"/>
          </a:xfrm>
        </p:grpSpPr>
        <p:sp>
          <p:nvSpPr>
            <p:cNvPr id="4128" name="Google Shape;4128;p39"/>
            <p:cNvSpPr/>
            <p:nvPr/>
          </p:nvSpPr>
          <p:spPr>
            <a:xfrm>
              <a:off x="5333350" y="991575"/>
              <a:ext cx="152075" cy="155100"/>
            </a:xfrm>
            <a:custGeom>
              <a:avLst/>
              <a:gdLst/>
              <a:ahLst/>
              <a:cxnLst/>
              <a:rect l="l" t="t" r="r" b="b"/>
              <a:pathLst>
                <a:path w="6083" h="6204" extrusionOk="0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9" name="Google Shape;4129;p39"/>
            <p:cNvSpPr/>
            <p:nvPr/>
          </p:nvSpPr>
          <p:spPr>
            <a:xfrm>
              <a:off x="5302225" y="968375"/>
              <a:ext cx="417650" cy="418250"/>
            </a:xfrm>
            <a:custGeom>
              <a:avLst/>
              <a:gdLst/>
              <a:ahLst/>
              <a:cxnLst/>
              <a:rect l="l" t="t" r="r" b="b"/>
              <a:pathLst>
                <a:path w="16706" h="16730" extrusionOk="0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30" name="Google Shape;4130;p39"/>
          <p:cNvGrpSpPr/>
          <p:nvPr/>
        </p:nvGrpSpPr>
        <p:grpSpPr>
          <a:xfrm>
            <a:off x="4748095" y="913514"/>
            <a:ext cx="432881" cy="421637"/>
            <a:chOff x="5926225" y="921350"/>
            <a:chExt cx="517800" cy="504350"/>
          </a:xfrm>
        </p:grpSpPr>
        <p:sp>
          <p:nvSpPr>
            <p:cNvPr id="4131" name="Google Shape;4131;p39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2" name="Google Shape;4132;p39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33" name="Google Shape;4133;p39"/>
          <p:cNvGrpSpPr/>
          <p:nvPr/>
        </p:nvGrpSpPr>
        <p:grpSpPr>
          <a:xfrm>
            <a:off x="5325918" y="921686"/>
            <a:ext cx="404290" cy="405314"/>
            <a:chOff x="6617400" y="931125"/>
            <a:chExt cx="483600" cy="484825"/>
          </a:xfrm>
        </p:grpSpPr>
        <p:sp>
          <p:nvSpPr>
            <p:cNvPr id="4134" name="Google Shape;4134;p39"/>
            <p:cNvSpPr/>
            <p:nvPr/>
          </p:nvSpPr>
          <p:spPr>
            <a:xfrm>
              <a:off x="6843925" y="1183900"/>
              <a:ext cx="121525" cy="232050"/>
            </a:xfrm>
            <a:custGeom>
              <a:avLst/>
              <a:gdLst/>
              <a:ahLst/>
              <a:cxnLst/>
              <a:rect l="l" t="t" r="r" b="b"/>
              <a:pathLst>
                <a:path w="4861" h="9282" extrusionOk="0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5" name="Google Shape;4135;p39"/>
            <p:cNvSpPr/>
            <p:nvPr/>
          </p:nvSpPr>
          <p:spPr>
            <a:xfrm>
              <a:off x="6617400" y="931125"/>
              <a:ext cx="483600" cy="259500"/>
            </a:xfrm>
            <a:custGeom>
              <a:avLst/>
              <a:gdLst/>
              <a:ahLst/>
              <a:cxnLst/>
              <a:rect l="l" t="t" r="r" b="b"/>
              <a:pathLst>
                <a:path w="19344" h="10380" extrusionOk="0">
                  <a:moveTo>
                    <a:pt x="5252" y="9769"/>
                  </a:moveTo>
                  <a:lnTo>
                    <a:pt x="5252" y="9769"/>
                  </a:ln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36" name="Google Shape;4136;p39"/>
          <p:cNvGrpSpPr/>
          <p:nvPr/>
        </p:nvGrpSpPr>
        <p:grpSpPr>
          <a:xfrm>
            <a:off x="261325" y="1551048"/>
            <a:ext cx="389994" cy="273623"/>
            <a:chOff x="559275" y="1683950"/>
            <a:chExt cx="466500" cy="327300"/>
          </a:xfrm>
        </p:grpSpPr>
        <p:sp>
          <p:nvSpPr>
            <p:cNvPr id="4137" name="Google Shape;4137;p39"/>
            <p:cNvSpPr/>
            <p:nvPr/>
          </p:nvSpPr>
          <p:spPr>
            <a:xfrm>
              <a:off x="559275" y="1683950"/>
              <a:ext cx="466500" cy="197850"/>
            </a:xfrm>
            <a:custGeom>
              <a:avLst/>
              <a:gdLst/>
              <a:ahLst/>
              <a:cxnLst/>
              <a:rect l="l" t="t" r="r" b="b"/>
              <a:pathLst>
                <a:path w="18660" h="7914" extrusionOk="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8" name="Google Shape;4138;p39"/>
            <p:cNvSpPr/>
            <p:nvPr/>
          </p:nvSpPr>
          <p:spPr>
            <a:xfrm>
              <a:off x="559275" y="1727925"/>
              <a:ext cx="466500" cy="283325"/>
            </a:xfrm>
            <a:custGeom>
              <a:avLst/>
              <a:gdLst/>
              <a:ahLst/>
              <a:cxnLst/>
              <a:rect l="l" t="t" r="r" b="b"/>
              <a:pathLst>
                <a:path w="18660" h="11333" extrusionOk="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39" name="Google Shape;4139;p39"/>
          <p:cNvGrpSpPr/>
          <p:nvPr/>
        </p:nvGrpSpPr>
        <p:grpSpPr>
          <a:xfrm>
            <a:off x="824852" y="1496958"/>
            <a:ext cx="389994" cy="381822"/>
            <a:chOff x="1233350" y="1619250"/>
            <a:chExt cx="466500" cy="456725"/>
          </a:xfrm>
        </p:grpSpPr>
        <p:sp>
          <p:nvSpPr>
            <p:cNvPr id="4140" name="Google Shape;4140;p39"/>
            <p:cNvSpPr/>
            <p:nvPr/>
          </p:nvSpPr>
          <p:spPr>
            <a:xfrm>
              <a:off x="1233350" y="1619250"/>
              <a:ext cx="466500" cy="456725"/>
            </a:xfrm>
            <a:custGeom>
              <a:avLst/>
              <a:gdLst/>
              <a:ahLst/>
              <a:cxnLst/>
              <a:rect l="l" t="t" r="r" b="b"/>
              <a:pathLst>
                <a:path w="18660" h="18269" extrusionOk="0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1" name="Google Shape;4141;p39"/>
            <p:cNvSpPr/>
            <p:nvPr/>
          </p:nvSpPr>
          <p:spPr>
            <a:xfrm>
              <a:off x="1382325" y="1792025"/>
              <a:ext cx="168550" cy="12250"/>
            </a:xfrm>
            <a:custGeom>
              <a:avLst/>
              <a:gdLst/>
              <a:ahLst/>
              <a:cxnLst/>
              <a:rect l="l" t="t" r="r" b="b"/>
              <a:pathLst>
                <a:path w="6742" h="490" extrusionOk="0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2" name="Google Shape;4142;p39"/>
            <p:cNvSpPr/>
            <p:nvPr/>
          </p:nvSpPr>
          <p:spPr>
            <a:xfrm>
              <a:off x="1382325" y="1825000"/>
              <a:ext cx="168550" cy="12250"/>
            </a:xfrm>
            <a:custGeom>
              <a:avLst/>
              <a:gdLst/>
              <a:ahLst/>
              <a:cxnLst/>
              <a:rect l="l" t="t" r="r" b="b"/>
              <a:pathLst>
                <a:path w="6742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3" name="Google Shape;4143;p39"/>
            <p:cNvSpPr/>
            <p:nvPr/>
          </p:nvSpPr>
          <p:spPr>
            <a:xfrm>
              <a:off x="1382325" y="1858575"/>
              <a:ext cx="70850" cy="12250"/>
            </a:xfrm>
            <a:custGeom>
              <a:avLst/>
              <a:gdLst/>
              <a:ahLst/>
              <a:cxnLst/>
              <a:rect l="l" t="t" r="r" b="b"/>
              <a:pathLst>
                <a:path w="2834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44" name="Google Shape;4144;p39"/>
          <p:cNvGrpSpPr/>
          <p:nvPr/>
        </p:nvGrpSpPr>
        <p:grpSpPr>
          <a:xfrm>
            <a:off x="1400626" y="1505109"/>
            <a:ext cx="365499" cy="365499"/>
            <a:chOff x="1922075" y="1629000"/>
            <a:chExt cx="437200" cy="437200"/>
          </a:xfrm>
        </p:grpSpPr>
        <p:sp>
          <p:nvSpPr>
            <p:cNvPr id="4145" name="Google Shape;4145;p39"/>
            <p:cNvSpPr/>
            <p:nvPr/>
          </p:nvSpPr>
          <p:spPr>
            <a:xfrm>
              <a:off x="2208425" y="1629000"/>
              <a:ext cx="150850" cy="150850"/>
            </a:xfrm>
            <a:custGeom>
              <a:avLst/>
              <a:gdLst/>
              <a:ahLst/>
              <a:cxnLst/>
              <a:rect l="l" t="t" r="r" b="b"/>
              <a:pathLst>
                <a:path w="6034" h="6034" extrusionOk="0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6" name="Google Shape;4146;p39"/>
            <p:cNvSpPr/>
            <p:nvPr/>
          </p:nvSpPr>
          <p:spPr>
            <a:xfrm>
              <a:off x="1922075" y="1686400"/>
              <a:ext cx="379800" cy="379800"/>
            </a:xfrm>
            <a:custGeom>
              <a:avLst/>
              <a:gdLst/>
              <a:ahLst/>
              <a:cxnLst/>
              <a:rect l="l" t="t" r="r" b="b"/>
              <a:pathLst>
                <a:path w="15192" h="15192" extrusionOk="0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47" name="Google Shape;4147;p39"/>
          <p:cNvGrpSpPr/>
          <p:nvPr/>
        </p:nvGrpSpPr>
        <p:grpSpPr>
          <a:xfrm>
            <a:off x="1962627" y="1503584"/>
            <a:ext cx="368551" cy="368551"/>
            <a:chOff x="2594325" y="1627175"/>
            <a:chExt cx="440850" cy="440850"/>
          </a:xfrm>
        </p:grpSpPr>
        <p:sp>
          <p:nvSpPr>
            <p:cNvPr id="4148" name="Google Shape;4148;p39"/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l" t="t" r="r" b="b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9" name="Google Shape;4149;p39"/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l" t="t" r="r" b="b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0" name="Google Shape;4150;p39"/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l" t="t" r="r" b="b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51" name="Google Shape;4151;p39"/>
          <p:cNvSpPr/>
          <p:nvPr/>
        </p:nvSpPr>
        <p:spPr>
          <a:xfrm>
            <a:off x="2542582" y="1519981"/>
            <a:ext cx="335905" cy="335884"/>
          </a:xfrm>
          <a:custGeom>
            <a:avLst/>
            <a:gdLst/>
            <a:ahLst/>
            <a:cxnLst/>
            <a:rect l="l" t="t" r="r" b="b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52" name="Google Shape;4152;p39"/>
          <p:cNvGrpSpPr/>
          <p:nvPr/>
        </p:nvGrpSpPr>
        <p:grpSpPr>
          <a:xfrm>
            <a:off x="3124395" y="1476017"/>
            <a:ext cx="299121" cy="423685"/>
            <a:chOff x="3984000" y="1594200"/>
            <a:chExt cx="357800" cy="506800"/>
          </a:xfrm>
        </p:grpSpPr>
        <p:sp>
          <p:nvSpPr>
            <p:cNvPr id="4153" name="Google Shape;4153;p39"/>
            <p:cNvSpPr/>
            <p:nvPr/>
          </p:nvSpPr>
          <p:spPr>
            <a:xfrm>
              <a:off x="3984000" y="1597875"/>
              <a:ext cx="44575" cy="503125"/>
            </a:xfrm>
            <a:custGeom>
              <a:avLst/>
              <a:gdLst/>
              <a:ahLst/>
              <a:cxnLst/>
              <a:rect l="l" t="t" r="r" b="b"/>
              <a:pathLst>
                <a:path w="1783" h="20125" extrusionOk="0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4" name="Google Shape;4154;p39"/>
            <p:cNvSpPr/>
            <p:nvPr/>
          </p:nvSpPr>
          <p:spPr>
            <a:xfrm>
              <a:off x="4041375" y="1594200"/>
              <a:ext cx="300425" cy="229600"/>
            </a:xfrm>
            <a:custGeom>
              <a:avLst/>
              <a:gdLst/>
              <a:ahLst/>
              <a:cxnLst/>
              <a:rect l="l" t="t" r="r" b="b"/>
              <a:pathLst>
                <a:path w="12017" h="9184" extrusionOk="0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55" name="Google Shape;4155;p39"/>
          <p:cNvGrpSpPr/>
          <p:nvPr/>
        </p:nvGrpSpPr>
        <p:grpSpPr>
          <a:xfrm>
            <a:off x="3640437" y="1566869"/>
            <a:ext cx="394090" cy="241980"/>
            <a:chOff x="4601275" y="1702875"/>
            <a:chExt cx="471400" cy="289450"/>
          </a:xfrm>
        </p:grpSpPr>
        <p:sp>
          <p:nvSpPr>
            <p:cNvPr id="4156" name="Google Shape;4156;p39"/>
            <p:cNvSpPr/>
            <p:nvPr/>
          </p:nvSpPr>
          <p:spPr>
            <a:xfrm>
              <a:off x="4816200" y="170287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7" name="Google Shape;4157;p39"/>
            <p:cNvSpPr/>
            <p:nvPr/>
          </p:nvSpPr>
          <p:spPr>
            <a:xfrm>
              <a:off x="5031125" y="175722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8" name="Google Shape;4158;p39"/>
            <p:cNvSpPr/>
            <p:nvPr/>
          </p:nvSpPr>
          <p:spPr>
            <a:xfrm>
              <a:off x="4634875" y="1756000"/>
              <a:ext cx="404225" cy="178325"/>
            </a:xfrm>
            <a:custGeom>
              <a:avLst/>
              <a:gdLst/>
              <a:ahLst/>
              <a:cxnLst/>
              <a:rect l="l" t="t" r="r" b="b"/>
              <a:pathLst>
                <a:path w="16169" h="7133" extrusionOk="0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9" name="Google Shape;4159;p39"/>
            <p:cNvSpPr/>
            <p:nvPr/>
          </p:nvSpPr>
          <p:spPr>
            <a:xfrm>
              <a:off x="4601275" y="175722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0" name="Google Shape;4160;p39"/>
            <p:cNvSpPr/>
            <p:nvPr/>
          </p:nvSpPr>
          <p:spPr>
            <a:xfrm>
              <a:off x="4673325" y="1947725"/>
              <a:ext cx="327300" cy="44600"/>
            </a:xfrm>
            <a:custGeom>
              <a:avLst/>
              <a:gdLst/>
              <a:ahLst/>
              <a:cxnLst/>
              <a:rect l="l" t="t" r="r" b="b"/>
              <a:pathLst>
                <a:path w="13092" h="1784" extrusionOk="0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61" name="Google Shape;4161;p39"/>
          <p:cNvGrpSpPr/>
          <p:nvPr/>
        </p:nvGrpSpPr>
        <p:grpSpPr>
          <a:xfrm>
            <a:off x="4222857" y="1507659"/>
            <a:ext cx="356303" cy="360400"/>
            <a:chOff x="5297950" y="1632050"/>
            <a:chExt cx="426200" cy="431100"/>
          </a:xfrm>
        </p:grpSpPr>
        <p:sp>
          <p:nvSpPr>
            <p:cNvPr id="4162" name="Google Shape;4162;p39"/>
            <p:cNvSpPr/>
            <p:nvPr/>
          </p:nvSpPr>
          <p:spPr>
            <a:xfrm>
              <a:off x="5404800" y="1936125"/>
              <a:ext cx="212500" cy="127025"/>
            </a:xfrm>
            <a:custGeom>
              <a:avLst/>
              <a:gdLst/>
              <a:ahLst/>
              <a:cxnLst/>
              <a:rect l="l" t="t" r="r" b="b"/>
              <a:pathLst>
                <a:path w="8500" h="5081" extrusionOk="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3" name="Google Shape;4163;p39"/>
            <p:cNvSpPr/>
            <p:nvPr/>
          </p:nvSpPr>
          <p:spPr>
            <a:xfrm>
              <a:off x="5297950" y="1632050"/>
              <a:ext cx="426200" cy="294950"/>
            </a:xfrm>
            <a:custGeom>
              <a:avLst/>
              <a:gdLst/>
              <a:ahLst/>
              <a:cxnLst/>
              <a:rect l="l" t="t" r="r" b="b"/>
              <a:pathLst>
                <a:path w="17048" h="11798" extrusionOk="0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64" name="Google Shape;4164;p39"/>
          <p:cNvGrpSpPr/>
          <p:nvPr/>
        </p:nvGrpSpPr>
        <p:grpSpPr>
          <a:xfrm>
            <a:off x="4785360" y="1496958"/>
            <a:ext cx="358351" cy="381822"/>
            <a:chOff x="5970800" y="1619250"/>
            <a:chExt cx="428650" cy="456725"/>
          </a:xfrm>
        </p:grpSpPr>
        <p:sp>
          <p:nvSpPr>
            <p:cNvPr id="4165" name="Google Shape;4165;p39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l" t="t" r="r" b="b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6" name="Google Shape;4166;p39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l" t="t" r="r" b="b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7" name="Google Shape;4167;p39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l" t="t" r="r" b="b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8" name="Google Shape;4168;p39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l" t="t" r="r" b="b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9" name="Google Shape;4169;p39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l" t="t" r="r" b="b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70" name="Google Shape;4170;p39"/>
          <p:cNvGrpSpPr/>
          <p:nvPr/>
        </p:nvGrpSpPr>
        <p:grpSpPr>
          <a:xfrm>
            <a:off x="5332564" y="1492360"/>
            <a:ext cx="401719" cy="366502"/>
            <a:chOff x="6625350" y="1613750"/>
            <a:chExt cx="480525" cy="438400"/>
          </a:xfrm>
        </p:grpSpPr>
        <p:sp>
          <p:nvSpPr>
            <p:cNvPr id="4171" name="Google Shape;4171;p39"/>
            <p:cNvSpPr/>
            <p:nvPr/>
          </p:nvSpPr>
          <p:spPr>
            <a:xfrm>
              <a:off x="6670525" y="1887275"/>
              <a:ext cx="117875" cy="164875"/>
            </a:xfrm>
            <a:custGeom>
              <a:avLst/>
              <a:gdLst/>
              <a:ahLst/>
              <a:cxnLst/>
              <a:rect l="l" t="t" r="r" b="b"/>
              <a:pathLst>
                <a:path w="4715" h="6595" extrusionOk="0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2" name="Google Shape;4172;p39"/>
            <p:cNvSpPr/>
            <p:nvPr/>
          </p:nvSpPr>
          <p:spPr>
            <a:xfrm>
              <a:off x="7075950" y="1754175"/>
              <a:ext cx="29925" cy="99550"/>
            </a:xfrm>
            <a:custGeom>
              <a:avLst/>
              <a:gdLst/>
              <a:ahLst/>
              <a:cxnLst/>
              <a:rect l="l" t="t" r="r" b="b"/>
              <a:pathLst>
                <a:path w="1197" h="3982" extrusionOk="0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3" name="Google Shape;4173;p39"/>
            <p:cNvSpPr/>
            <p:nvPr/>
          </p:nvSpPr>
          <p:spPr>
            <a:xfrm>
              <a:off x="6625350" y="1729750"/>
              <a:ext cx="97700" cy="147175"/>
            </a:xfrm>
            <a:custGeom>
              <a:avLst/>
              <a:gdLst/>
              <a:ahLst/>
              <a:cxnLst/>
              <a:rect l="l" t="t" r="r" b="b"/>
              <a:pathLst>
                <a:path w="3908" h="5887" extrusionOk="0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4" name="Google Shape;4174;p39"/>
            <p:cNvSpPr/>
            <p:nvPr/>
          </p:nvSpPr>
          <p:spPr>
            <a:xfrm>
              <a:off x="6736475" y="1638175"/>
              <a:ext cx="279650" cy="330325"/>
            </a:xfrm>
            <a:custGeom>
              <a:avLst/>
              <a:gdLst/>
              <a:ahLst/>
              <a:cxnLst/>
              <a:rect l="l" t="t" r="r" b="b"/>
              <a:pathLst>
                <a:path w="11186" h="13213" extrusionOk="0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5" name="Google Shape;4175;p39"/>
            <p:cNvSpPr/>
            <p:nvPr/>
          </p:nvSpPr>
          <p:spPr>
            <a:xfrm>
              <a:off x="7029550" y="1613750"/>
              <a:ext cx="34200" cy="379800"/>
            </a:xfrm>
            <a:custGeom>
              <a:avLst/>
              <a:gdLst/>
              <a:ahLst/>
              <a:cxnLst/>
              <a:rect l="l" t="t" r="r" b="b"/>
              <a:pathLst>
                <a:path w="1368" h="15192" extrusionOk="0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76" name="Google Shape;4176;p39"/>
          <p:cNvGrpSpPr/>
          <p:nvPr/>
        </p:nvGrpSpPr>
        <p:grpSpPr>
          <a:xfrm>
            <a:off x="304713" y="2088554"/>
            <a:ext cx="303217" cy="325685"/>
            <a:chOff x="611175" y="2326900"/>
            <a:chExt cx="362700" cy="389575"/>
          </a:xfrm>
        </p:grpSpPr>
        <p:sp>
          <p:nvSpPr>
            <p:cNvPr id="4177" name="Google Shape;4177;p39"/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l" t="t" r="r" b="b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8" name="Google Shape;4178;p39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l" t="t" r="r" b="b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9" name="Google Shape;4179;p39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l" t="t" r="r" b="b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0" name="Google Shape;4180;p39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l" t="t" r="r" b="b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81" name="Google Shape;4181;p39"/>
          <p:cNvSpPr/>
          <p:nvPr/>
        </p:nvSpPr>
        <p:spPr>
          <a:xfrm>
            <a:off x="860109" y="20916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2" name="Google Shape;4182;p39"/>
          <p:cNvSpPr/>
          <p:nvPr/>
        </p:nvSpPr>
        <p:spPr>
          <a:xfrm>
            <a:off x="1423657" y="20916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3" name="Google Shape;4183;p39"/>
          <p:cNvSpPr/>
          <p:nvPr/>
        </p:nvSpPr>
        <p:spPr>
          <a:xfrm>
            <a:off x="1987206" y="20916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84" name="Google Shape;4184;p39"/>
          <p:cNvGrpSpPr/>
          <p:nvPr/>
        </p:nvGrpSpPr>
        <p:grpSpPr>
          <a:xfrm>
            <a:off x="2625178" y="2036492"/>
            <a:ext cx="170502" cy="425733"/>
            <a:chOff x="3386850" y="2264625"/>
            <a:chExt cx="203950" cy="509250"/>
          </a:xfrm>
        </p:grpSpPr>
        <p:sp>
          <p:nvSpPr>
            <p:cNvPr id="4185" name="Google Shape;4185;p39"/>
            <p:cNvSpPr/>
            <p:nvPr/>
          </p:nvSpPr>
          <p:spPr>
            <a:xfrm>
              <a:off x="3386850" y="2370850"/>
              <a:ext cx="203950" cy="403025"/>
            </a:xfrm>
            <a:custGeom>
              <a:avLst/>
              <a:gdLst/>
              <a:ahLst/>
              <a:cxnLst/>
              <a:rect l="l" t="t" r="r" b="b"/>
              <a:pathLst>
                <a:path w="8158" h="16121" extrusionOk="0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6" name="Google Shape;4186;p39"/>
            <p:cNvSpPr/>
            <p:nvPr/>
          </p:nvSpPr>
          <p:spPr>
            <a:xfrm>
              <a:off x="3446075" y="2264625"/>
              <a:ext cx="85500" cy="94050"/>
            </a:xfrm>
            <a:custGeom>
              <a:avLst/>
              <a:gdLst/>
              <a:ahLst/>
              <a:cxnLst/>
              <a:rect l="l" t="t" r="r" b="b"/>
              <a:pathLst>
                <a:path w="3420" h="3762" extrusionOk="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87" name="Google Shape;4187;p39"/>
          <p:cNvGrpSpPr/>
          <p:nvPr/>
        </p:nvGrpSpPr>
        <p:grpSpPr>
          <a:xfrm>
            <a:off x="3767551" y="2090602"/>
            <a:ext cx="139863" cy="317513"/>
            <a:chOff x="4753325" y="2329350"/>
            <a:chExt cx="167300" cy="379800"/>
          </a:xfrm>
        </p:grpSpPr>
        <p:sp>
          <p:nvSpPr>
            <p:cNvPr id="4188" name="Google Shape;4188;p39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l" t="t" r="r" b="b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9" name="Google Shape;4189;p39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l" t="t" r="r" b="b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90" name="Google Shape;4190;p39"/>
          <p:cNvGrpSpPr/>
          <p:nvPr/>
        </p:nvGrpSpPr>
        <p:grpSpPr>
          <a:xfrm>
            <a:off x="3201453" y="2038519"/>
            <a:ext cx="145004" cy="421657"/>
            <a:chOff x="4076175" y="2267050"/>
            <a:chExt cx="173450" cy="504375"/>
          </a:xfrm>
        </p:grpSpPr>
        <p:sp>
          <p:nvSpPr>
            <p:cNvPr id="4191" name="Google Shape;4191;p39"/>
            <p:cNvSpPr/>
            <p:nvPr/>
          </p:nvSpPr>
          <p:spPr>
            <a:xfrm>
              <a:off x="4122600" y="2267050"/>
              <a:ext cx="80600" cy="91625"/>
            </a:xfrm>
            <a:custGeom>
              <a:avLst/>
              <a:gdLst/>
              <a:ahLst/>
              <a:cxnLst/>
              <a:rect l="l" t="t" r="r" b="b"/>
              <a:pathLst>
                <a:path w="3224" h="3665" extrusionOk="0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2" name="Google Shape;4192;p39"/>
            <p:cNvSpPr/>
            <p:nvPr/>
          </p:nvSpPr>
          <p:spPr>
            <a:xfrm>
              <a:off x="4076175" y="2370250"/>
              <a:ext cx="173450" cy="401175"/>
            </a:xfrm>
            <a:custGeom>
              <a:avLst/>
              <a:gdLst/>
              <a:ahLst/>
              <a:cxnLst/>
              <a:rect l="l" t="t" r="r" b="b"/>
              <a:pathLst>
                <a:path w="6938" h="16047" extrusionOk="0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93" name="Google Shape;4193;p39"/>
          <p:cNvSpPr/>
          <p:nvPr/>
        </p:nvSpPr>
        <p:spPr>
          <a:xfrm>
            <a:off x="4241399" y="2083007"/>
            <a:ext cx="319561" cy="336908"/>
          </a:xfrm>
          <a:custGeom>
            <a:avLst/>
            <a:gdLst/>
            <a:ahLst/>
            <a:cxnLst/>
            <a:rect l="l" t="t" r="r" b="b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94" name="Google Shape;4194;p39"/>
          <p:cNvGrpSpPr/>
          <p:nvPr/>
        </p:nvGrpSpPr>
        <p:grpSpPr>
          <a:xfrm>
            <a:off x="4788934" y="2089055"/>
            <a:ext cx="351204" cy="324661"/>
            <a:chOff x="5975075" y="2327500"/>
            <a:chExt cx="420100" cy="388350"/>
          </a:xfrm>
        </p:grpSpPr>
        <p:sp>
          <p:nvSpPr>
            <p:cNvPr id="4195" name="Google Shape;4195;p39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6" name="Google Shape;4196;p39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97" name="Google Shape;4197;p39"/>
          <p:cNvGrpSpPr/>
          <p:nvPr/>
        </p:nvGrpSpPr>
        <p:grpSpPr>
          <a:xfrm>
            <a:off x="5420344" y="2079358"/>
            <a:ext cx="215437" cy="351204"/>
            <a:chOff x="6730350" y="2315900"/>
            <a:chExt cx="257700" cy="420100"/>
          </a:xfrm>
        </p:grpSpPr>
        <p:sp>
          <p:nvSpPr>
            <p:cNvPr id="4198" name="Google Shape;4198;p39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9" name="Google Shape;4199;p39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0" name="Google Shape;4200;p39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1" name="Google Shape;4201;p39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2" name="Google Shape;4202;p39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03" name="Google Shape;4203;p39"/>
          <p:cNvGrpSpPr/>
          <p:nvPr/>
        </p:nvGrpSpPr>
        <p:grpSpPr>
          <a:xfrm>
            <a:off x="401689" y="2615840"/>
            <a:ext cx="109265" cy="398166"/>
            <a:chOff x="727175" y="2957625"/>
            <a:chExt cx="130700" cy="476275"/>
          </a:xfrm>
        </p:grpSpPr>
        <p:sp>
          <p:nvSpPr>
            <p:cNvPr id="4204" name="Google Shape;4204;p39"/>
            <p:cNvSpPr/>
            <p:nvPr/>
          </p:nvSpPr>
          <p:spPr>
            <a:xfrm>
              <a:off x="727175" y="2957625"/>
              <a:ext cx="130700" cy="476275"/>
            </a:xfrm>
            <a:custGeom>
              <a:avLst/>
              <a:gdLst/>
              <a:ahLst/>
              <a:cxnLst/>
              <a:rect l="l" t="t" r="r" b="b"/>
              <a:pathLst>
                <a:path w="5228" h="19051" extrusionOk="0">
                  <a:moveTo>
                    <a:pt x="2614" y="489"/>
                  </a:moveTo>
                  <a:lnTo>
                    <a:pt x="2858" y="538"/>
                  </a:lnTo>
                  <a:lnTo>
                    <a:pt x="3102" y="611"/>
                  </a:lnTo>
                  <a:lnTo>
                    <a:pt x="3322" y="709"/>
                  </a:lnTo>
                  <a:lnTo>
                    <a:pt x="3493" y="880"/>
                  </a:lnTo>
                  <a:lnTo>
                    <a:pt x="3664" y="1051"/>
                  </a:lnTo>
                  <a:lnTo>
                    <a:pt x="3762" y="1270"/>
                  </a:lnTo>
                  <a:lnTo>
                    <a:pt x="3835" y="1490"/>
                  </a:lnTo>
                  <a:lnTo>
                    <a:pt x="3859" y="1759"/>
                  </a:lnTo>
                  <a:lnTo>
                    <a:pt x="3859" y="14483"/>
                  </a:lnTo>
                  <a:lnTo>
                    <a:pt x="3884" y="14581"/>
                  </a:lnTo>
                  <a:lnTo>
                    <a:pt x="3908" y="14679"/>
                  </a:lnTo>
                  <a:lnTo>
                    <a:pt x="3957" y="14776"/>
                  </a:lnTo>
                  <a:lnTo>
                    <a:pt x="4030" y="14850"/>
                  </a:lnTo>
                  <a:lnTo>
                    <a:pt x="4177" y="14996"/>
                  </a:lnTo>
                  <a:lnTo>
                    <a:pt x="4324" y="15167"/>
                  </a:lnTo>
                  <a:lnTo>
                    <a:pt x="4446" y="15363"/>
                  </a:lnTo>
                  <a:lnTo>
                    <a:pt x="4543" y="15558"/>
                  </a:lnTo>
                  <a:lnTo>
                    <a:pt x="4641" y="15778"/>
                  </a:lnTo>
                  <a:lnTo>
                    <a:pt x="4690" y="15973"/>
                  </a:lnTo>
                  <a:lnTo>
                    <a:pt x="4714" y="16193"/>
                  </a:lnTo>
                  <a:lnTo>
                    <a:pt x="4739" y="16437"/>
                  </a:lnTo>
                  <a:lnTo>
                    <a:pt x="4714" y="16633"/>
                  </a:lnTo>
                  <a:lnTo>
                    <a:pt x="4690" y="16852"/>
                  </a:lnTo>
                  <a:lnTo>
                    <a:pt x="4641" y="17048"/>
                  </a:lnTo>
                  <a:lnTo>
                    <a:pt x="4568" y="17243"/>
                  </a:lnTo>
                  <a:lnTo>
                    <a:pt x="4470" y="17438"/>
                  </a:lnTo>
                  <a:lnTo>
                    <a:pt x="4372" y="17609"/>
                  </a:lnTo>
                  <a:lnTo>
                    <a:pt x="4250" y="17780"/>
                  </a:lnTo>
                  <a:lnTo>
                    <a:pt x="4104" y="17927"/>
                  </a:lnTo>
                  <a:lnTo>
                    <a:pt x="3957" y="18073"/>
                  </a:lnTo>
                  <a:lnTo>
                    <a:pt x="3811" y="18196"/>
                  </a:lnTo>
                  <a:lnTo>
                    <a:pt x="3615" y="18293"/>
                  </a:lnTo>
                  <a:lnTo>
                    <a:pt x="3444" y="18391"/>
                  </a:lnTo>
                  <a:lnTo>
                    <a:pt x="3249" y="18464"/>
                  </a:lnTo>
                  <a:lnTo>
                    <a:pt x="3029" y="18513"/>
                  </a:lnTo>
                  <a:lnTo>
                    <a:pt x="2834" y="18538"/>
                  </a:lnTo>
                  <a:lnTo>
                    <a:pt x="2614" y="18562"/>
                  </a:lnTo>
                  <a:lnTo>
                    <a:pt x="2394" y="18538"/>
                  </a:lnTo>
                  <a:lnTo>
                    <a:pt x="2174" y="18513"/>
                  </a:lnTo>
                  <a:lnTo>
                    <a:pt x="1979" y="18464"/>
                  </a:lnTo>
                  <a:lnTo>
                    <a:pt x="1784" y="18391"/>
                  </a:lnTo>
                  <a:lnTo>
                    <a:pt x="1613" y="18293"/>
                  </a:lnTo>
                  <a:lnTo>
                    <a:pt x="1417" y="18196"/>
                  </a:lnTo>
                  <a:lnTo>
                    <a:pt x="1271" y="18073"/>
                  </a:lnTo>
                  <a:lnTo>
                    <a:pt x="1124" y="17927"/>
                  </a:lnTo>
                  <a:lnTo>
                    <a:pt x="978" y="17780"/>
                  </a:lnTo>
                  <a:lnTo>
                    <a:pt x="855" y="17609"/>
                  </a:lnTo>
                  <a:lnTo>
                    <a:pt x="758" y="17438"/>
                  </a:lnTo>
                  <a:lnTo>
                    <a:pt x="660" y="17243"/>
                  </a:lnTo>
                  <a:lnTo>
                    <a:pt x="587" y="17048"/>
                  </a:lnTo>
                  <a:lnTo>
                    <a:pt x="538" y="16852"/>
                  </a:lnTo>
                  <a:lnTo>
                    <a:pt x="514" y="16633"/>
                  </a:lnTo>
                  <a:lnTo>
                    <a:pt x="489" y="16437"/>
                  </a:lnTo>
                  <a:lnTo>
                    <a:pt x="514" y="16193"/>
                  </a:lnTo>
                  <a:lnTo>
                    <a:pt x="538" y="15973"/>
                  </a:lnTo>
                  <a:lnTo>
                    <a:pt x="587" y="15778"/>
                  </a:lnTo>
                  <a:lnTo>
                    <a:pt x="684" y="15558"/>
                  </a:lnTo>
                  <a:lnTo>
                    <a:pt x="782" y="15363"/>
                  </a:lnTo>
                  <a:lnTo>
                    <a:pt x="904" y="15167"/>
                  </a:lnTo>
                  <a:lnTo>
                    <a:pt x="1051" y="14996"/>
                  </a:lnTo>
                  <a:lnTo>
                    <a:pt x="1197" y="14850"/>
                  </a:lnTo>
                  <a:lnTo>
                    <a:pt x="1271" y="14776"/>
                  </a:lnTo>
                  <a:lnTo>
                    <a:pt x="1319" y="14679"/>
                  </a:lnTo>
                  <a:lnTo>
                    <a:pt x="1344" y="14581"/>
                  </a:lnTo>
                  <a:lnTo>
                    <a:pt x="1368" y="14483"/>
                  </a:lnTo>
                  <a:lnTo>
                    <a:pt x="1368" y="1759"/>
                  </a:lnTo>
                  <a:lnTo>
                    <a:pt x="1393" y="1490"/>
                  </a:lnTo>
                  <a:lnTo>
                    <a:pt x="1466" y="1270"/>
                  </a:lnTo>
                  <a:lnTo>
                    <a:pt x="1564" y="1051"/>
                  </a:lnTo>
                  <a:lnTo>
                    <a:pt x="1735" y="880"/>
                  </a:lnTo>
                  <a:lnTo>
                    <a:pt x="1906" y="709"/>
                  </a:lnTo>
                  <a:lnTo>
                    <a:pt x="2125" y="611"/>
                  </a:lnTo>
                  <a:lnTo>
                    <a:pt x="2370" y="538"/>
                  </a:lnTo>
                  <a:lnTo>
                    <a:pt x="2614" y="489"/>
                  </a:lnTo>
                  <a:close/>
                  <a:moveTo>
                    <a:pt x="2614" y="0"/>
                  </a:moveTo>
                  <a:lnTo>
                    <a:pt x="2443" y="25"/>
                  </a:lnTo>
                  <a:lnTo>
                    <a:pt x="2272" y="49"/>
                  </a:lnTo>
                  <a:lnTo>
                    <a:pt x="2101" y="98"/>
                  </a:lnTo>
                  <a:lnTo>
                    <a:pt x="1930" y="147"/>
                  </a:lnTo>
                  <a:lnTo>
                    <a:pt x="1784" y="220"/>
                  </a:lnTo>
                  <a:lnTo>
                    <a:pt x="1637" y="318"/>
                  </a:lnTo>
                  <a:lnTo>
                    <a:pt x="1515" y="416"/>
                  </a:lnTo>
                  <a:lnTo>
                    <a:pt x="1393" y="513"/>
                  </a:lnTo>
                  <a:lnTo>
                    <a:pt x="1271" y="635"/>
                  </a:lnTo>
                  <a:lnTo>
                    <a:pt x="1173" y="782"/>
                  </a:lnTo>
                  <a:lnTo>
                    <a:pt x="1075" y="928"/>
                  </a:lnTo>
                  <a:lnTo>
                    <a:pt x="1002" y="1075"/>
                  </a:lnTo>
                  <a:lnTo>
                    <a:pt x="953" y="1246"/>
                  </a:lnTo>
                  <a:lnTo>
                    <a:pt x="904" y="1393"/>
                  </a:lnTo>
                  <a:lnTo>
                    <a:pt x="880" y="1588"/>
                  </a:lnTo>
                  <a:lnTo>
                    <a:pt x="880" y="1759"/>
                  </a:lnTo>
                  <a:lnTo>
                    <a:pt x="880" y="14483"/>
                  </a:lnTo>
                  <a:lnTo>
                    <a:pt x="684" y="14679"/>
                  </a:lnTo>
                  <a:lnTo>
                    <a:pt x="514" y="14874"/>
                  </a:lnTo>
                  <a:lnTo>
                    <a:pt x="367" y="15094"/>
                  </a:lnTo>
                  <a:lnTo>
                    <a:pt x="245" y="15338"/>
                  </a:lnTo>
                  <a:lnTo>
                    <a:pt x="147" y="15607"/>
                  </a:lnTo>
                  <a:lnTo>
                    <a:pt x="74" y="15875"/>
                  </a:lnTo>
                  <a:lnTo>
                    <a:pt x="25" y="16144"/>
                  </a:lnTo>
                  <a:lnTo>
                    <a:pt x="1" y="16437"/>
                  </a:lnTo>
                  <a:lnTo>
                    <a:pt x="25" y="16681"/>
                  </a:lnTo>
                  <a:lnTo>
                    <a:pt x="49" y="16950"/>
                  </a:lnTo>
                  <a:lnTo>
                    <a:pt x="123" y="17194"/>
                  </a:lnTo>
                  <a:lnTo>
                    <a:pt x="196" y="17438"/>
                  </a:lnTo>
                  <a:lnTo>
                    <a:pt x="318" y="17683"/>
                  </a:lnTo>
                  <a:lnTo>
                    <a:pt x="440" y="17878"/>
                  </a:lnTo>
                  <a:lnTo>
                    <a:pt x="611" y="18098"/>
                  </a:lnTo>
                  <a:lnTo>
                    <a:pt x="758" y="18269"/>
                  </a:lnTo>
                  <a:lnTo>
                    <a:pt x="953" y="18440"/>
                  </a:lnTo>
                  <a:lnTo>
                    <a:pt x="1149" y="18586"/>
                  </a:lnTo>
                  <a:lnTo>
                    <a:pt x="1368" y="18733"/>
                  </a:lnTo>
                  <a:lnTo>
                    <a:pt x="1588" y="18831"/>
                  </a:lnTo>
                  <a:lnTo>
                    <a:pt x="1832" y="18928"/>
                  </a:lnTo>
                  <a:lnTo>
                    <a:pt x="2077" y="18977"/>
                  </a:lnTo>
                  <a:lnTo>
                    <a:pt x="2345" y="19026"/>
                  </a:lnTo>
                  <a:lnTo>
                    <a:pt x="2614" y="19050"/>
                  </a:lnTo>
                  <a:lnTo>
                    <a:pt x="2883" y="19026"/>
                  </a:lnTo>
                  <a:lnTo>
                    <a:pt x="3151" y="18977"/>
                  </a:lnTo>
                  <a:lnTo>
                    <a:pt x="3395" y="18928"/>
                  </a:lnTo>
                  <a:lnTo>
                    <a:pt x="3640" y="18831"/>
                  </a:lnTo>
                  <a:lnTo>
                    <a:pt x="3859" y="18733"/>
                  </a:lnTo>
                  <a:lnTo>
                    <a:pt x="4079" y="18586"/>
                  </a:lnTo>
                  <a:lnTo>
                    <a:pt x="4275" y="18440"/>
                  </a:lnTo>
                  <a:lnTo>
                    <a:pt x="4470" y="18269"/>
                  </a:lnTo>
                  <a:lnTo>
                    <a:pt x="4617" y="18098"/>
                  </a:lnTo>
                  <a:lnTo>
                    <a:pt x="4788" y="17878"/>
                  </a:lnTo>
                  <a:lnTo>
                    <a:pt x="4910" y="17683"/>
                  </a:lnTo>
                  <a:lnTo>
                    <a:pt x="5032" y="17438"/>
                  </a:lnTo>
                  <a:lnTo>
                    <a:pt x="5105" y="17194"/>
                  </a:lnTo>
                  <a:lnTo>
                    <a:pt x="5178" y="16950"/>
                  </a:lnTo>
                  <a:lnTo>
                    <a:pt x="5203" y="16681"/>
                  </a:lnTo>
                  <a:lnTo>
                    <a:pt x="5227" y="16437"/>
                  </a:lnTo>
                  <a:lnTo>
                    <a:pt x="5203" y="16144"/>
                  </a:lnTo>
                  <a:lnTo>
                    <a:pt x="5154" y="15875"/>
                  </a:lnTo>
                  <a:lnTo>
                    <a:pt x="5081" y="15607"/>
                  </a:lnTo>
                  <a:lnTo>
                    <a:pt x="4983" y="15338"/>
                  </a:lnTo>
                  <a:lnTo>
                    <a:pt x="4861" y="15094"/>
                  </a:lnTo>
                  <a:lnTo>
                    <a:pt x="4714" y="14874"/>
                  </a:lnTo>
                  <a:lnTo>
                    <a:pt x="4543" y="14679"/>
                  </a:lnTo>
                  <a:lnTo>
                    <a:pt x="4348" y="14483"/>
                  </a:lnTo>
                  <a:lnTo>
                    <a:pt x="4348" y="1759"/>
                  </a:lnTo>
                  <a:lnTo>
                    <a:pt x="4348" y="1588"/>
                  </a:lnTo>
                  <a:lnTo>
                    <a:pt x="4324" y="1393"/>
                  </a:lnTo>
                  <a:lnTo>
                    <a:pt x="4275" y="1246"/>
                  </a:lnTo>
                  <a:lnTo>
                    <a:pt x="4226" y="1075"/>
                  </a:lnTo>
                  <a:lnTo>
                    <a:pt x="4153" y="928"/>
                  </a:lnTo>
                  <a:lnTo>
                    <a:pt x="4055" y="782"/>
                  </a:lnTo>
                  <a:lnTo>
                    <a:pt x="3957" y="635"/>
                  </a:lnTo>
                  <a:lnTo>
                    <a:pt x="3835" y="513"/>
                  </a:lnTo>
                  <a:lnTo>
                    <a:pt x="3713" y="416"/>
                  </a:lnTo>
                  <a:lnTo>
                    <a:pt x="3591" y="318"/>
                  </a:lnTo>
                  <a:lnTo>
                    <a:pt x="3444" y="220"/>
                  </a:lnTo>
                  <a:lnTo>
                    <a:pt x="3298" y="147"/>
                  </a:lnTo>
                  <a:lnTo>
                    <a:pt x="3127" y="98"/>
                  </a:lnTo>
                  <a:lnTo>
                    <a:pt x="2956" y="49"/>
                  </a:lnTo>
                  <a:lnTo>
                    <a:pt x="2785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5" name="Google Shape;4205;p39"/>
            <p:cNvSpPr/>
            <p:nvPr/>
          </p:nvSpPr>
          <p:spPr>
            <a:xfrm>
              <a:off x="751600" y="3090125"/>
              <a:ext cx="81850" cy="319350"/>
            </a:xfrm>
            <a:custGeom>
              <a:avLst/>
              <a:gdLst/>
              <a:ahLst/>
              <a:cxnLst/>
              <a:rect l="l" t="t" r="r" b="b"/>
              <a:pathLst>
                <a:path w="3274" h="12774" extrusionOk="0">
                  <a:moveTo>
                    <a:pt x="880" y="0"/>
                  </a:moveTo>
                  <a:lnTo>
                    <a:pt x="880" y="9183"/>
                  </a:lnTo>
                  <a:lnTo>
                    <a:pt x="855" y="9379"/>
                  </a:lnTo>
                  <a:lnTo>
                    <a:pt x="782" y="9574"/>
                  </a:lnTo>
                  <a:lnTo>
                    <a:pt x="684" y="9745"/>
                  </a:lnTo>
                  <a:lnTo>
                    <a:pt x="538" y="9916"/>
                  </a:lnTo>
                  <a:lnTo>
                    <a:pt x="416" y="10038"/>
                  </a:lnTo>
                  <a:lnTo>
                    <a:pt x="318" y="10160"/>
                  </a:lnTo>
                  <a:lnTo>
                    <a:pt x="220" y="10307"/>
                  </a:lnTo>
                  <a:lnTo>
                    <a:pt x="147" y="10453"/>
                  </a:lnTo>
                  <a:lnTo>
                    <a:pt x="74" y="10624"/>
                  </a:lnTo>
                  <a:lnTo>
                    <a:pt x="49" y="10795"/>
                  </a:lnTo>
                  <a:lnTo>
                    <a:pt x="1" y="10966"/>
                  </a:lnTo>
                  <a:lnTo>
                    <a:pt x="1" y="11137"/>
                  </a:lnTo>
                  <a:lnTo>
                    <a:pt x="1" y="11284"/>
                  </a:lnTo>
                  <a:lnTo>
                    <a:pt x="25" y="11455"/>
                  </a:lnTo>
                  <a:lnTo>
                    <a:pt x="74" y="11601"/>
                  </a:lnTo>
                  <a:lnTo>
                    <a:pt x="123" y="11772"/>
                  </a:lnTo>
                  <a:lnTo>
                    <a:pt x="196" y="11894"/>
                  </a:lnTo>
                  <a:lnTo>
                    <a:pt x="294" y="12041"/>
                  </a:lnTo>
                  <a:lnTo>
                    <a:pt x="367" y="12163"/>
                  </a:lnTo>
                  <a:lnTo>
                    <a:pt x="489" y="12285"/>
                  </a:lnTo>
                  <a:lnTo>
                    <a:pt x="587" y="12383"/>
                  </a:lnTo>
                  <a:lnTo>
                    <a:pt x="733" y="12480"/>
                  </a:lnTo>
                  <a:lnTo>
                    <a:pt x="855" y="12554"/>
                  </a:lnTo>
                  <a:lnTo>
                    <a:pt x="1002" y="12627"/>
                  </a:lnTo>
                  <a:lnTo>
                    <a:pt x="1148" y="12700"/>
                  </a:lnTo>
                  <a:lnTo>
                    <a:pt x="1319" y="12725"/>
                  </a:lnTo>
                  <a:lnTo>
                    <a:pt x="1466" y="12749"/>
                  </a:lnTo>
                  <a:lnTo>
                    <a:pt x="1637" y="12773"/>
                  </a:lnTo>
                  <a:lnTo>
                    <a:pt x="1808" y="12749"/>
                  </a:lnTo>
                  <a:lnTo>
                    <a:pt x="1954" y="12725"/>
                  </a:lnTo>
                  <a:lnTo>
                    <a:pt x="2125" y="12700"/>
                  </a:lnTo>
                  <a:lnTo>
                    <a:pt x="2272" y="12627"/>
                  </a:lnTo>
                  <a:lnTo>
                    <a:pt x="2418" y="12554"/>
                  </a:lnTo>
                  <a:lnTo>
                    <a:pt x="2541" y="12480"/>
                  </a:lnTo>
                  <a:lnTo>
                    <a:pt x="2687" y="12383"/>
                  </a:lnTo>
                  <a:lnTo>
                    <a:pt x="2785" y="12285"/>
                  </a:lnTo>
                  <a:lnTo>
                    <a:pt x="2907" y="12163"/>
                  </a:lnTo>
                  <a:lnTo>
                    <a:pt x="2980" y="12041"/>
                  </a:lnTo>
                  <a:lnTo>
                    <a:pt x="3078" y="11894"/>
                  </a:lnTo>
                  <a:lnTo>
                    <a:pt x="3151" y="11772"/>
                  </a:lnTo>
                  <a:lnTo>
                    <a:pt x="3200" y="11601"/>
                  </a:lnTo>
                  <a:lnTo>
                    <a:pt x="3249" y="11455"/>
                  </a:lnTo>
                  <a:lnTo>
                    <a:pt x="3273" y="11284"/>
                  </a:lnTo>
                  <a:lnTo>
                    <a:pt x="3273" y="11137"/>
                  </a:lnTo>
                  <a:lnTo>
                    <a:pt x="3273" y="10966"/>
                  </a:lnTo>
                  <a:lnTo>
                    <a:pt x="3224" y="10795"/>
                  </a:lnTo>
                  <a:lnTo>
                    <a:pt x="3200" y="10624"/>
                  </a:lnTo>
                  <a:lnTo>
                    <a:pt x="3127" y="10453"/>
                  </a:lnTo>
                  <a:lnTo>
                    <a:pt x="3053" y="10307"/>
                  </a:lnTo>
                  <a:lnTo>
                    <a:pt x="2956" y="10160"/>
                  </a:lnTo>
                  <a:lnTo>
                    <a:pt x="2858" y="10038"/>
                  </a:lnTo>
                  <a:lnTo>
                    <a:pt x="2736" y="9916"/>
                  </a:lnTo>
                  <a:lnTo>
                    <a:pt x="2589" y="9745"/>
                  </a:lnTo>
                  <a:lnTo>
                    <a:pt x="2492" y="9574"/>
                  </a:lnTo>
                  <a:lnTo>
                    <a:pt x="2418" y="9379"/>
                  </a:lnTo>
                  <a:lnTo>
                    <a:pt x="2394" y="9183"/>
                  </a:lnTo>
                  <a:lnTo>
                    <a:pt x="2394" y="8255"/>
                  </a:lnTo>
                  <a:lnTo>
                    <a:pt x="2052" y="8255"/>
                  </a:lnTo>
                  <a:lnTo>
                    <a:pt x="1954" y="8231"/>
                  </a:lnTo>
                  <a:lnTo>
                    <a:pt x="1881" y="8182"/>
                  </a:lnTo>
                  <a:lnTo>
                    <a:pt x="1832" y="8109"/>
                  </a:lnTo>
                  <a:lnTo>
                    <a:pt x="1808" y="8011"/>
                  </a:lnTo>
                  <a:lnTo>
                    <a:pt x="1832" y="7913"/>
                  </a:lnTo>
                  <a:lnTo>
                    <a:pt x="1881" y="7840"/>
                  </a:lnTo>
                  <a:lnTo>
                    <a:pt x="1954" y="7791"/>
                  </a:lnTo>
                  <a:lnTo>
                    <a:pt x="2052" y="7767"/>
                  </a:lnTo>
                  <a:lnTo>
                    <a:pt x="2394" y="7767"/>
                  </a:lnTo>
                  <a:lnTo>
                    <a:pt x="2394" y="6912"/>
                  </a:lnTo>
                  <a:lnTo>
                    <a:pt x="2052" y="6912"/>
                  </a:lnTo>
                  <a:lnTo>
                    <a:pt x="1954" y="6888"/>
                  </a:lnTo>
                  <a:lnTo>
                    <a:pt x="1881" y="6839"/>
                  </a:lnTo>
                  <a:lnTo>
                    <a:pt x="1832" y="6765"/>
                  </a:lnTo>
                  <a:lnTo>
                    <a:pt x="1808" y="6668"/>
                  </a:lnTo>
                  <a:lnTo>
                    <a:pt x="1832" y="6570"/>
                  </a:lnTo>
                  <a:lnTo>
                    <a:pt x="1881" y="6497"/>
                  </a:lnTo>
                  <a:lnTo>
                    <a:pt x="1954" y="6448"/>
                  </a:lnTo>
                  <a:lnTo>
                    <a:pt x="2052" y="6423"/>
                  </a:lnTo>
                  <a:lnTo>
                    <a:pt x="2394" y="6423"/>
                  </a:lnTo>
                  <a:lnTo>
                    <a:pt x="2394" y="5569"/>
                  </a:lnTo>
                  <a:lnTo>
                    <a:pt x="2052" y="5569"/>
                  </a:lnTo>
                  <a:lnTo>
                    <a:pt x="1954" y="5544"/>
                  </a:lnTo>
                  <a:lnTo>
                    <a:pt x="1881" y="5495"/>
                  </a:lnTo>
                  <a:lnTo>
                    <a:pt x="1832" y="5422"/>
                  </a:lnTo>
                  <a:lnTo>
                    <a:pt x="1808" y="5324"/>
                  </a:lnTo>
                  <a:lnTo>
                    <a:pt x="1832" y="5227"/>
                  </a:lnTo>
                  <a:lnTo>
                    <a:pt x="1881" y="5153"/>
                  </a:lnTo>
                  <a:lnTo>
                    <a:pt x="1954" y="5105"/>
                  </a:lnTo>
                  <a:lnTo>
                    <a:pt x="2052" y="5080"/>
                  </a:lnTo>
                  <a:lnTo>
                    <a:pt x="2394" y="5080"/>
                  </a:lnTo>
                  <a:lnTo>
                    <a:pt x="2394" y="4225"/>
                  </a:lnTo>
                  <a:lnTo>
                    <a:pt x="2052" y="4225"/>
                  </a:lnTo>
                  <a:lnTo>
                    <a:pt x="1954" y="4201"/>
                  </a:lnTo>
                  <a:lnTo>
                    <a:pt x="1881" y="4152"/>
                  </a:lnTo>
                  <a:lnTo>
                    <a:pt x="1832" y="4079"/>
                  </a:lnTo>
                  <a:lnTo>
                    <a:pt x="1808" y="3981"/>
                  </a:lnTo>
                  <a:lnTo>
                    <a:pt x="1832" y="3883"/>
                  </a:lnTo>
                  <a:lnTo>
                    <a:pt x="1881" y="3810"/>
                  </a:lnTo>
                  <a:lnTo>
                    <a:pt x="1954" y="3761"/>
                  </a:lnTo>
                  <a:lnTo>
                    <a:pt x="2052" y="3737"/>
                  </a:lnTo>
                  <a:lnTo>
                    <a:pt x="2394" y="3737"/>
                  </a:lnTo>
                  <a:lnTo>
                    <a:pt x="2394" y="2882"/>
                  </a:lnTo>
                  <a:lnTo>
                    <a:pt x="2052" y="2882"/>
                  </a:lnTo>
                  <a:lnTo>
                    <a:pt x="1954" y="2858"/>
                  </a:lnTo>
                  <a:lnTo>
                    <a:pt x="1881" y="2809"/>
                  </a:lnTo>
                  <a:lnTo>
                    <a:pt x="1832" y="2736"/>
                  </a:lnTo>
                  <a:lnTo>
                    <a:pt x="1808" y="2638"/>
                  </a:lnTo>
                  <a:lnTo>
                    <a:pt x="1832" y="2540"/>
                  </a:lnTo>
                  <a:lnTo>
                    <a:pt x="1881" y="2467"/>
                  </a:lnTo>
                  <a:lnTo>
                    <a:pt x="1954" y="2418"/>
                  </a:lnTo>
                  <a:lnTo>
                    <a:pt x="2052" y="2394"/>
                  </a:lnTo>
                  <a:lnTo>
                    <a:pt x="2394" y="2394"/>
                  </a:lnTo>
                  <a:lnTo>
                    <a:pt x="2394" y="1539"/>
                  </a:lnTo>
                  <a:lnTo>
                    <a:pt x="2052" y="1539"/>
                  </a:lnTo>
                  <a:lnTo>
                    <a:pt x="1954" y="1514"/>
                  </a:lnTo>
                  <a:lnTo>
                    <a:pt x="1881" y="1466"/>
                  </a:lnTo>
                  <a:lnTo>
                    <a:pt x="1832" y="1392"/>
                  </a:lnTo>
                  <a:lnTo>
                    <a:pt x="1808" y="1295"/>
                  </a:lnTo>
                  <a:lnTo>
                    <a:pt x="1832" y="1197"/>
                  </a:lnTo>
                  <a:lnTo>
                    <a:pt x="1881" y="1124"/>
                  </a:lnTo>
                  <a:lnTo>
                    <a:pt x="1954" y="1075"/>
                  </a:lnTo>
                  <a:lnTo>
                    <a:pt x="2052" y="1050"/>
                  </a:lnTo>
                  <a:lnTo>
                    <a:pt x="2394" y="1050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06" name="Google Shape;4206;p39"/>
          <p:cNvSpPr/>
          <p:nvPr/>
        </p:nvSpPr>
        <p:spPr>
          <a:xfrm>
            <a:off x="1416008" y="2600114"/>
            <a:ext cx="334860" cy="429808"/>
          </a:xfrm>
          <a:custGeom>
            <a:avLst/>
            <a:gdLst/>
            <a:ahLst/>
            <a:cxnLst/>
            <a:rect l="l" t="t" r="r" b="b"/>
            <a:pathLst>
              <a:path w="16022" h="20565" extrusionOk="0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7" name="Google Shape;4207;p39"/>
          <p:cNvSpPr/>
          <p:nvPr/>
        </p:nvSpPr>
        <p:spPr>
          <a:xfrm>
            <a:off x="895849" y="2600114"/>
            <a:ext cx="248083" cy="429808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08" name="Google Shape;4208;p39"/>
          <p:cNvGrpSpPr/>
          <p:nvPr/>
        </p:nvGrpSpPr>
        <p:grpSpPr>
          <a:xfrm>
            <a:off x="1953431" y="2628589"/>
            <a:ext cx="386943" cy="372647"/>
            <a:chOff x="2583325" y="2972875"/>
            <a:chExt cx="462850" cy="445750"/>
          </a:xfrm>
        </p:grpSpPr>
        <p:sp>
          <p:nvSpPr>
            <p:cNvPr id="4209" name="Google Shape;4209;p39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l" t="t" r="r" b="b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0" name="Google Shape;4210;p39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l" t="t" r="r" b="b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11" name="Google Shape;4211;p39"/>
          <p:cNvGrpSpPr/>
          <p:nvPr/>
        </p:nvGrpSpPr>
        <p:grpSpPr>
          <a:xfrm>
            <a:off x="2503686" y="2684246"/>
            <a:ext cx="413486" cy="261354"/>
            <a:chOff x="3241525" y="3039450"/>
            <a:chExt cx="494600" cy="312625"/>
          </a:xfrm>
        </p:grpSpPr>
        <p:sp>
          <p:nvSpPr>
            <p:cNvPr id="4212" name="Google Shape;4212;p39"/>
            <p:cNvSpPr/>
            <p:nvPr/>
          </p:nvSpPr>
          <p:spPr>
            <a:xfrm>
              <a:off x="3241525" y="3039450"/>
              <a:ext cx="494600" cy="312625"/>
            </a:xfrm>
            <a:custGeom>
              <a:avLst/>
              <a:gdLst/>
              <a:ahLst/>
              <a:cxnLst/>
              <a:rect l="l" t="t" r="r" b="b"/>
              <a:pathLst>
                <a:path w="19784" h="12505" extrusionOk="0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3" name="Google Shape;4213;p39"/>
            <p:cNvSpPr/>
            <p:nvPr/>
          </p:nvSpPr>
          <p:spPr>
            <a:xfrm>
              <a:off x="3384400" y="3091350"/>
              <a:ext cx="208850" cy="208825"/>
            </a:xfrm>
            <a:custGeom>
              <a:avLst/>
              <a:gdLst/>
              <a:ahLst/>
              <a:cxnLst/>
              <a:rect l="l" t="t" r="r" b="b"/>
              <a:pathLst>
                <a:path w="8354" h="8353" extrusionOk="0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14" name="Google Shape;4214;p39"/>
          <p:cNvSpPr/>
          <p:nvPr/>
        </p:nvSpPr>
        <p:spPr>
          <a:xfrm>
            <a:off x="3659980" y="2637380"/>
            <a:ext cx="355300" cy="355279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15" name="Google Shape;4215;p39"/>
          <p:cNvGrpSpPr/>
          <p:nvPr/>
        </p:nvGrpSpPr>
        <p:grpSpPr>
          <a:xfrm>
            <a:off x="4187118" y="2656679"/>
            <a:ext cx="427781" cy="316489"/>
            <a:chOff x="5255200" y="3006475"/>
            <a:chExt cx="511700" cy="378575"/>
          </a:xfrm>
        </p:grpSpPr>
        <p:sp>
          <p:nvSpPr>
            <p:cNvPr id="4216" name="Google Shape;4216;p39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l" t="t" r="r" b="b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7" name="Google Shape;4217;p39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l" t="t" r="r" b="b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18" name="Google Shape;4218;p39"/>
          <p:cNvGrpSpPr/>
          <p:nvPr/>
        </p:nvGrpSpPr>
        <p:grpSpPr>
          <a:xfrm>
            <a:off x="3100904" y="2638307"/>
            <a:ext cx="346104" cy="353231"/>
            <a:chOff x="3955900" y="2984500"/>
            <a:chExt cx="414000" cy="422525"/>
          </a:xfrm>
        </p:grpSpPr>
        <p:sp>
          <p:nvSpPr>
            <p:cNvPr id="4219" name="Google Shape;4219;p39"/>
            <p:cNvSpPr/>
            <p:nvPr/>
          </p:nvSpPr>
          <p:spPr>
            <a:xfrm>
              <a:off x="3955900" y="2984500"/>
              <a:ext cx="315700" cy="315675"/>
            </a:xfrm>
            <a:custGeom>
              <a:avLst/>
              <a:gdLst/>
              <a:ahLst/>
              <a:cxnLst/>
              <a:rect l="l" t="t" r="r" b="b"/>
              <a:pathLst>
                <a:path w="12628" h="12627" extrusionOk="0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0" name="Google Shape;4220;p39"/>
            <p:cNvSpPr/>
            <p:nvPr/>
          </p:nvSpPr>
          <p:spPr>
            <a:xfrm>
              <a:off x="3992525" y="3021125"/>
              <a:ext cx="242425" cy="242425"/>
            </a:xfrm>
            <a:custGeom>
              <a:avLst/>
              <a:gdLst/>
              <a:ahLst/>
              <a:cxnLst/>
              <a:rect l="l" t="t" r="r" b="b"/>
              <a:pathLst>
                <a:path w="9697" h="9697" extrusionOk="0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1" name="Google Shape;4221;p39"/>
            <p:cNvSpPr/>
            <p:nvPr/>
          </p:nvSpPr>
          <p:spPr>
            <a:xfrm>
              <a:off x="4215400" y="3253150"/>
              <a:ext cx="154500" cy="153875"/>
            </a:xfrm>
            <a:custGeom>
              <a:avLst/>
              <a:gdLst/>
              <a:ahLst/>
              <a:cxnLst/>
              <a:rect l="l" t="t" r="r" b="b"/>
              <a:pathLst>
                <a:path w="6180" h="6155" extrusionOk="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22" name="Google Shape;4222;p39"/>
          <p:cNvSpPr/>
          <p:nvPr/>
        </p:nvSpPr>
        <p:spPr>
          <a:xfrm>
            <a:off x="264917" y="3226449"/>
            <a:ext cx="386922" cy="304241"/>
          </a:xfrm>
          <a:custGeom>
            <a:avLst/>
            <a:gdLst/>
            <a:ahLst/>
            <a:cxnLst/>
            <a:rect l="l" t="t" r="r" b="b"/>
            <a:pathLst>
              <a:path w="18513" h="14557" extrusionOk="0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3" name="Google Shape;4223;p39"/>
          <p:cNvSpPr/>
          <p:nvPr/>
        </p:nvSpPr>
        <p:spPr>
          <a:xfrm>
            <a:off x="4829965" y="2621036"/>
            <a:ext cx="269526" cy="387967"/>
          </a:xfrm>
          <a:custGeom>
            <a:avLst/>
            <a:gdLst/>
            <a:ahLst/>
            <a:cxnLst/>
            <a:rect l="l" t="t" r="r" b="b"/>
            <a:pathLst>
              <a:path w="12896" h="18563" extrusionOk="0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24" name="Google Shape;4224;p39"/>
          <p:cNvGrpSpPr/>
          <p:nvPr/>
        </p:nvGrpSpPr>
        <p:grpSpPr>
          <a:xfrm>
            <a:off x="5395849" y="2633187"/>
            <a:ext cx="264427" cy="375719"/>
            <a:chOff x="6701050" y="2978375"/>
            <a:chExt cx="316300" cy="449425"/>
          </a:xfrm>
        </p:grpSpPr>
        <p:sp>
          <p:nvSpPr>
            <p:cNvPr id="4225" name="Google Shape;4225;p39"/>
            <p:cNvSpPr/>
            <p:nvPr/>
          </p:nvSpPr>
          <p:spPr>
            <a:xfrm>
              <a:off x="6701050" y="2978375"/>
              <a:ext cx="316300" cy="78175"/>
            </a:xfrm>
            <a:custGeom>
              <a:avLst/>
              <a:gdLst/>
              <a:ahLst/>
              <a:cxnLst/>
              <a:rect l="l" t="t" r="r" b="b"/>
              <a:pathLst>
                <a:path w="12652" h="3127" extrusionOk="0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6" name="Google Shape;4226;p39"/>
            <p:cNvSpPr/>
            <p:nvPr/>
          </p:nvSpPr>
          <p:spPr>
            <a:xfrm>
              <a:off x="6713875" y="3068750"/>
              <a:ext cx="290650" cy="359050"/>
            </a:xfrm>
            <a:custGeom>
              <a:avLst/>
              <a:gdLst/>
              <a:ahLst/>
              <a:cxnLst/>
              <a:rect l="l" t="t" r="r" b="b"/>
              <a:pathLst>
                <a:path w="11626" h="14362" extrusionOk="0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27" name="Google Shape;4227;p39"/>
          <p:cNvGrpSpPr/>
          <p:nvPr/>
        </p:nvGrpSpPr>
        <p:grpSpPr>
          <a:xfrm>
            <a:off x="831477" y="3251848"/>
            <a:ext cx="376743" cy="253203"/>
            <a:chOff x="1241275" y="3718400"/>
            <a:chExt cx="450650" cy="302875"/>
          </a:xfrm>
        </p:grpSpPr>
        <p:sp>
          <p:nvSpPr>
            <p:cNvPr id="4228" name="Google Shape;4228;p39"/>
            <p:cNvSpPr/>
            <p:nvPr/>
          </p:nvSpPr>
          <p:spPr>
            <a:xfrm>
              <a:off x="1241275" y="3718400"/>
              <a:ext cx="450650" cy="302875"/>
            </a:xfrm>
            <a:custGeom>
              <a:avLst/>
              <a:gdLst/>
              <a:ahLst/>
              <a:cxnLst/>
              <a:rect l="l" t="t" r="r" b="b"/>
              <a:pathLst>
                <a:path w="18026" h="12115" extrusionOk="0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9" name="Google Shape;4229;p39"/>
            <p:cNvSpPr/>
            <p:nvPr/>
          </p:nvSpPr>
          <p:spPr>
            <a:xfrm>
              <a:off x="1293175" y="3895475"/>
              <a:ext cx="174050" cy="12225"/>
            </a:xfrm>
            <a:custGeom>
              <a:avLst/>
              <a:gdLst/>
              <a:ahLst/>
              <a:cxnLst/>
              <a:rect l="l" t="t" r="r" b="b"/>
              <a:pathLst>
                <a:path w="6962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0" name="Google Shape;4230;p39"/>
            <p:cNvSpPr/>
            <p:nvPr/>
          </p:nvSpPr>
          <p:spPr>
            <a:xfrm>
              <a:off x="1293175" y="3935775"/>
              <a:ext cx="122750" cy="12225"/>
            </a:xfrm>
            <a:custGeom>
              <a:avLst/>
              <a:gdLst/>
              <a:ahLst/>
              <a:cxnLst/>
              <a:rect l="l" t="t" r="r" b="b"/>
              <a:pathLst>
                <a:path w="4910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1" name="Google Shape;4231;p39"/>
            <p:cNvSpPr/>
            <p:nvPr/>
          </p:nvSpPr>
          <p:spPr>
            <a:xfrm>
              <a:off x="1570375" y="3901575"/>
              <a:ext cx="62300" cy="40325"/>
            </a:xfrm>
            <a:custGeom>
              <a:avLst/>
              <a:gdLst/>
              <a:ahLst/>
              <a:cxnLst/>
              <a:rect l="l" t="t" r="r" b="b"/>
              <a:pathLst>
                <a:path w="2492" h="1613" extrusionOk="0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32" name="Google Shape;4232;p39"/>
          <p:cNvGrpSpPr/>
          <p:nvPr/>
        </p:nvGrpSpPr>
        <p:grpSpPr>
          <a:xfrm>
            <a:off x="1400124" y="3232453"/>
            <a:ext cx="366502" cy="292495"/>
            <a:chOff x="1921475" y="3695200"/>
            <a:chExt cx="438400" cy="349875"/>
          </a:xfrm>
        </p:grpSpPr>
        <p:sp>
          <p:nvSpPr>
            <p:cNvPr id="4233" name="Google Shape;4233;p39"/>
            <p:cNvSpPr/>
            <p:nvPr/>
          </p:nvSpPr>
          <p:spPr>
            <a:xfrm>
              <a:off x="2246900" y="3992550"/>
              <a:ext cx="52525" cy="52525"/>
            </a:xfrm>
            <a:custGeom>
              <a:avLst/>
              <a:gdLst/>
              <a:ahLst/>
              <a:cxnLst/>
              <a:rect l="l" t="t" r="r" b="b"/>
              <a:pathLst>
                <a:path w="2101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4" name="Google Shape;4234;p39"/>
            <p:cNvSpPr/>
            <p:nvPr/>
          </p:nvSpPr>
          <p:spPr>
            <a:xfrm>
              <a:off x="2033800" y="3992550"/>
              <a:ext cx="52550" cy="52525"/>
            </a:xfrm>
            <a:custGeom>
              <a:avLst/>
              <a:gdLst/>
              <a:ahLst/>
              <a:cxnLst/>
              <a:rect l="l" t="t" r="r" b="b"/>
              <a:pathLst>
                <a:path w="2102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5" name="Google Shape;4235;p39"/>
            <p:cNvSpPr/>
            <p:nvPr/>
          </p:nvSpPr>
          <p:spPr>
            <a:xfrm>
              <a:off x="1921475" y="3695200"/>
              <a:ext cx="438400" cy="297975"/>
            </a:xfrm>
            <a:custGeom>
              <a:avLst/>
              <a:gdLst/>
              <a:ahLst/>
              <a:cxnLst/>
              <a:rect l="l" t="t" r="r" b="b"/>
              <a:pathLst>
                <a:path w="17536" h="11919" extrusionOk="0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36" name="Google Shape;4236;p39"/>
          <p:cNvGrpSpPr/>
          <p:nvPr/>
        </p:nvGrpSpPr>
        <p:grpSpPr>
          <a:xfrm>
            <a:off x="1967225" y="3227855"/>
            <a:ext cx="359355" cy="301190"/>
            <a:chOff x="2599825" y="3689700"/>
            <a:chExt cx="429850" cy="360275"/>
          </a:xfrm>
        </p:grpSpPr>
        <p:sp>
          <p:nvSpPr>
            <p:cNvPr id="4237" name="Google Shape;4237;p39"/>
            <p:cNvSpPr/>
            <p:nvPr/>
          </p:nvSpPr>
          <p:spPr>
            <a:xfrm>
              <a:off x="2599825" y="3689700"/>
              <a:ext cx="429850" cy="169150"/>
            </a:xfrm>
            <a:custGeom>
              <a:avLst/>
              <a:gdLst/>
              <a:ahLst/>
              <a:cxnLst/>
              <a:rect l="l" t="t" r="r" b="b"/>
              <a:pathLst>
                <a:path w="17194" h="6766" extrusionOk="0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8" name="Google Shape;4238;p39"/>
            <p:cNvSpPr/>
            <p:nvPr/>
          </p:nvSpPr>
          <p:spPr>
            <a:xfrm>
              <a:off x="2599825" y="3861275"/>
              <a:ext cx="429850" cy="188700"/>
            </a:xfrm>
            <a:custGeom>
              <a:avLst/>
              <a:gdLst/>
              <a:ahLst/>
              <a:cxnLst/>
              <a:rect l="l" t="t" r="r" b="b"/>
              <a:pathLst>
                <a:path w="17194" h="7548" extrusionOk="0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39" name="Google Shape;4239;p39"/>
          <p:cNvGrpSpPr/>
          <p:nvPr/>
        </p:nvGrpSpPr>
        <p:grpSpPr>
          <a:xfrm>
            <a:off x="2548099" y="3196714"/>
            <a:ext cx="324661" cy="338956"/>
            <a:chOff x="3294650" y="3652450"/>
            <a:chExt cx="388350" cy="405450"/>
          </a:xfrm>
        </p:grpSpPr>
        <p:sp>
          <p:nvSpPr>
            <p:cNvPr id="4240" name="Google Shape;4240;p39"/>
            <p:cNvSpPr/>
            <p:nvPr/>
          </p:nvSpPr>
          <p:spPr>
            <a:xfrm>
              <a:off x="3294650" y="3681775"/>
              <a:ext cx="376150" cy="376125"/>
            </a:xfrm>
            <a:custGeom>
              <a:avLst/>
              <a:gdLst/>
              <a:ahLst/>
              <a:cxnLst/>
              <a:rect l="l" t="t" r="r" b="b"/>
              <a:pathLst>
                <a:path w="15046" h="15045" extrusionOk="0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1" name="Google Shape;4241;p39"/>
            <p:cNvSpPr/>
            <p:nvPr/>
          </p:nvSpPr>
          <p:spPr>
            <a:xfrm>
              <a:off x="3494925" y="3760525"/>
              <a:ext cx="188075" cy="97100"/>
            </a:xfrm>
            <a:custGeom>
              <a:avLst/>
              <a:gdLst/>
              <a:ahLst/>
              <a:cxnLst/>
              <a:rect l="l" t="t" r="r" b="b"/>
              <a:pathLst>
                <a:path w="7523" h="3884" extrusionOk="0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2" name="Google Shape;4242;p39"/>
            <p:cNvSpPr/>
            <p:nvPr/>
          </p:nvSpPr>
          <p:spPr>
            <a:xfrm>
              <a:off x="3494925" y="3652450"/>
              <a:ext cx="161200" cy="188100"/>
            </a:xfrm>
            <a:custGeom>
              <a:avLst/>
              <a:gdLst/>
              <a:ahLst/>
              <a:cxnLst/>
              <a:rect l="l" t="t" r="r" b="b"/>
              <a:pathLst>
                <a:path w="6448" h="7524" extrusionOk="0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43" name="Google Shape;4243;p39"/>
          <p:cNvGrpSpPr/>
          <p:nvPr/>
        </p:nvGrpSpPr>
        <p:grpSpPr>
          <a:xfrm>
            <a:off x="3084581" y="3239600"/>
            <a:ext cx="378750" cy="277698"/>
            <a:chOff x="3936375" y="3703750"/>
            <a:chExt cx="453050" cy="332175"/>
          </a:xfrm>
        </p:grpSpPr>
        <p:sp>
          <p:nvSpPr>
            <p:cNvPr id="4244" name="Google Shape;4244;p39"/>
            <p:cNvSpPr/>
            <p:nvPr/>
          </p:nvSpPr>
          <p:spPr>
            <a:xfrm>
              <a:off x="3936375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5" name="Google Shape;4245;p39"/>
            <p:cNvSpPr/>
            <p:nvPr/>
          </p:nvSpPr>
          <p:spPr>
            <a:xfrm>
              <a:off x="3988875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6" name="Google Shape;4246;p39"/>
            <p:cNvSpPr/>
            <p:nvPr/>
          </p:nvSpPr>
          <p:spPr>
            <a:xfrm>
              <a:off x="4259350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7" name="Google Shape;4247;p39"/>
            <p:cNvSpPr/>
            <p:nvPr/>
          </p:nvSpPr>
          <p:spPr>
            <a:xfrm>
              <a:off x="4078625" y="3717800"/>
              <a:ext cx="77575" cy="279650"/>
            </a:xfrm>
            <a:custGeom>
              <a:avLst/>
              <a:gdLst/>
              <a:ahLst/>
              <a:cxnLst/>
              <a:rect l="l" t="t" r="r" b="b"/>
              <a:pathLst>
                <a:path w="3103" h="1118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8" name="Google Shape;4248;p39"/>
            <p:cNvSpPr/>
            <p:nvPr/>
          </p:nvSpPr>
          <p:spPr>
            <a:xfrm>
              <a:off x="4168375" y="3788625"/>
              <a:ext cx="78175" cy="208825"/>
            </a:xfrm>
            <a:custGeom>
              <a:avLst/>
              <a:gdLst/>
              <a:ahLst/>
              <a:cxnLst/>
              <a:rect l="l" t="t" r="r" b="b"/>
              <a:pathLst>
                <a:path w="3127" h="8353" extrusionOk="0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49" name="Google Shape;4249;p39"/>
          <p:cNvGrpSpPr/>
          <p:nvPr/>
        </p:nvGrpSpPr>
        <p:grpSpPr>
          <a:xfrm>
            <a:off x="3648107" y="3239600"/>
            <a:ext cx="378750" cy="277698"/>
            <a:chOff x="4610450" y="3703750"/>
            <a:chExt cx="453050" cy="332175"/>
          </a:xfrm>
        </p:grpSpPr>
        <p:sp>
          <p:nvSpPr>
            <p:cNvPr id="4250" name="Google Shape;4250;p39"/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1" name="Google Shape;4251;p39"/>
            <p:cNvSpPr/>
            <p:nvPr/>
          </p:nvSpPr>
          <p:spPr>
            <a:xfrm>
              <a:off x="4642200" y="3730000"/>
              <a:ext cx="389550" cy="249150"/>
            </a:xfrm>
            <a:custGeom>
              <a:avLst/>
              <a:gdLst/>
              <a:ahLst/>
              <a:cxnLst/>
              <a:rect l="l" t="t" r="r" b="b"/>
              <a:pathLst>
                <a:path w="15582" h="9966" extrusionOk="0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52" name="Google Shape;4252;p39"/>
          <p:cNvGrpSpPr/>
          <p:nvPr/>
        </p:nvGrpSpPr>
        <p:grpSpPr>
          <a:xfrm>
            <a:off x="4224906" y="3211532"/>
            <a:ext cx="352207" cy="333836"/>
            <a:chOff x="5300400" y="3670175"/>
            <a:chExt cx="421300" cy="399325"/>
          </a:xfrm>
        </p:grpSpPr>
        <p:sp>
          <p:nvSpPr>
            <p:cNvPr id="4253" name="Google Shape;4253;p39"/>
            <p:cNvSpPr/>
            <p:nvPr/>
          </p:nvSpPr>
          <p:spPr>
            <a:xfrm>
              <a:off x="5300400" y="3708025"/>
              <a:ext cx="421300" cy="267450"/>
            </a:xfrm>
            <a:custGeom>
              <a:avLst/>
              <a:gdLst/>
              <a:ahLst/>
              <a:cxnLst/>
              <a:rect l="l" t="t" r="r" b="b"/>
              <a:pathLst>
                <a:path w="16852" h="10698" extrusionOk="0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4" name="Google Shape;4254;p39"/>
            <p:cNvSpPr/>
            <p:nvPr/>
          </p:nvSpPr>
          <p:spPr>
            <a:xfrm>
              <a:off x="5498825" y="3670175"/>
              <a:ext cx="24450" cy="25650"/>
            </a:xfrm>
            <a:custGeom>
              <a:avLst/>
              <a:gdLst/>
              <a:ahLst/>
              <a:cxnLst/>
              <a:rect l="l" t="t" r="r" b="b"/>
              <a:pathLst>
                <a:path w="978" h="102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5" name="Google Shape;4255;p39"/>
            <p:cNvSpPr/>
            <p:nvPr/>
          </p:nvSpPr>
          <p:spPr>
            <a:xfrm>
              <a:off x="5366325" y="3987675"/>
              <a:ext cx="61100" cy="81825"/>
            </a:xfrm>
            <a:custGeom>
              <a:avLst/>
              <a:gdLst/>
              <a:ahLst/>
              <a:cxnLst/>
              <a:rect l="l" t="t" r="r" b="b"/>
              <a:pathLst>
                <a:path w="2444" h="3273" extrusionOk="0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6" name="Google Shape;4256;p39"/>
            <p:cNvSpPr/>
            <p:nvPr/>
          </p:nvSpPr>
          <p:spPr>
            <a:xfrm>
              <a:off x="5594700" y="3987675"/>
              <a:ext cx="61075" cy="81825"/>
            </a:xfrm>
            <a:custGeom>
              <a:avLst/>
              <a:gdLst/>
              <a:ahLst/>
              <a:cxnLst/>
              <a:rect l="l" t="t" r="r" b="b"/>
              <a:pathLst>
                <a:path w="2443" h="3273" extrusionOk="0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7" name="Google Shape;4257;p39"/>
            <p:cNvSpPr/>
            <p:nvPr/>
          </p:nvSpPr>
          <p:spPr>
            <a:xfrm>
              <a:off x="5324825" y="3732450"/>
              <a:ext cx="372475" cy="218600"/>
            </a:xfrm>
            <a:custGeom>
              <a:avLst/>
              <a:gdLst/>
              <a:ahLst/>
              <a:cxnLst/>
              <a:rect l="l" t="t" r="r" b="b"/>
              <a:pathLst>
                <a:path w="14899" h="8744" extrusionOk="0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58" name="Google Shape;4258;p39"/>
          <p:cNvSpPr/>
          <p:nvPr/>
        </p:nvSpPr>
        <p:spPr>
          <a:xfrm>
            <a:off x="4768705" y="3182557"/>
            <a:ext cx="392042" cy="392021"/>
          </a:xfrm>
          <a:custGeom>
            <a:avLst/>
            <a:gdLst/>
            <a:ahLst/>
            <a:cxnLst/>
            <a:rect l="l" t="t" r="r" b="b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59" name="Google Shape;4259;p39"/>
          <p:cNvGrpSpPr/>
          <p:nvPr/>
        </p:nvGrpSpPr>
        <p:grpSpPr>
          <a:xfrm>
            <a:off x="5357059" y="3207435"/>
            <a:ext cx="342008" cy="342028"/>
            <a:chOff x="6654650" y="3665275"/>
            <a:chExt cx="409100" cy="409125"/>
          </a:xfrm>
        </p:grpSpPr>
        <p:sp>
          <p:nvSpPr>
            <p:cNvPr id="4260" name="Google Shape;4260;p39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1" name="Google Shape;4261;p39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62" name="Google Shape;4262;p39"/>
          <p:cNvGrpSpPr/>
          <p:nvPr/>
        </p:nvGrpSpPr>
        <p:grpSpPr>
          <a:xfrm>
            <a:off x="271023" y="3756666"/>
            <a:ext cx="370599" cy="370620"/>
            <a:chOff x="570875" y="4322250"/>
            <a:chExt cx="443300" cy="443325"/>
          </a:xfrm>
        </p:grpSpPr>
        <p:sp>
          <p:nvSpPr>
            <p:cNvPr id="4263" name="Google Shape;4263;p3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4" name="Google Shape;4264;p39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5" name="Google Shape;4265;p39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6" name="Google Shape;4266;p39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67" name="Google Shape;4267;p39"/>
          <p:cNvSpPr/>
          <p:nvPr/>
        </p:nvSpPr>
        <p:spPr>
          <a:xfrm>
            <a:off x="819269" y="3828789"/>
            <a:ext cx="401238" cy="226661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68" name="Google Shape;4268;p39"/>
          <p:cNvGrpSpPr/>
          <p:nvPr/>
        </p:nvGrpSpPr>
        <p:grpSpPr>
          <a:xfrm>
            <a:off x="1448612" y="3729120"/>
            <a:ext cx="269526" cy="425712"/>
            <a:chOff x="1979475" y="4289300"/>
            <a:chExt cx="322400" cy="509225"/>
          </a:xfrm>
        </p:grpSpPr>
        <p:sp>
          <p:nvSpPr>
            <p:cNvPr id="4269" name="Google Shape;4269;p39"/>
            <p:cNvSpPr/>
            <p:nvPr/>
          </p:nvSpPr>
          <p:spPr>
            <a:xfrm>
              <a:off x="2187075" y="4509100"/>
              <a:ext cx="114800" cy="114800"/>
            </a:xfrm>
            <a:custGeom>
              <a:avLst/>
              <a:gdLst/>
              <a:ahLst/>
              <a:cxnLst/>
              <a:rect l="l" t="t" r="r" b="b"/>
              <a:pathLst>
                <a:path w="4592" h="4592" extrusionOk="0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0" name="Google Shape;4270;p39"/>
            <p:cNvSpPr/>
            <p:nvPr/>
          </p:nvSpPr>
          <p:spPr>
            <a:xfrm>
              <a:off x="1979475" y="4542675"/>
              <a:ext cx="156925" cy="156950"/>
            </a:xfrm>
            <a:custGeom>
              <a:avLst/>
              <a:gdLst/>
              <a:ahLst/>
              <a:cxnLst/>
              <a:rect l="l" t="t" r="r" b="b"/>
              <a:pathLst>
                <a:path w="6277" h="6278" extrusionOk="0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1" name="Google Shape;4271;p39"/>
            <p:cNvSpPr/>
            <p:nvPr/>
          </p:nvSpPr>
          <p:spPr>
            <a:xfrm>
              <a:off x="2041125" y="4289300"/>
              <a:ext cx="240000" cy="509225"/>
            </a:xfrm>
            <a:custGeom>
              <a:avLst/>
              <a:gdLst/>
              <a:ahLst/>
              <a:cxnLst/>
              <a:rect l="l" t="t" r="r" b="b"/>
              <a:pathLst>
                <a:path w="9600" h="20369" extrusionOk="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72" name="Google Shape;4272;p39"/>
          <p:cNvGrpSpPr/>
          <p:nvPr/>
        </p:nvGrpSpPr>
        <p:grpSpPr>
          <a:xfrm>
            <a:off x="1988146" y="3734721"/>
            <a:ext cx="318014" cy="414510"/>
            <a:chOff x="2624850" y="4296000"/>
            <a:chExt cx="380400" cy="495825"/>
          </a:xfrm>
        </p:grpSpPr>
        <p:sp>
          <p:nvSpPr>
            <p:cNvPr id="4273" name="Google Shape;4273;p39"/>
            <p:cNvSpPr/>
            <p:nvPr/>
          </p:nvSpPr>
          <p:spPr>
            <a:xfrm>
              <a:off x="2845875" y="4296000"/>
              <a:ext cx="126425" cy="125800"/>
            </a:xfrm>
            <a:custGeom>
              <a:avLst/>
              <a:gdLst/>
              <a:ahLst/>
              <a:cxnLst/>
              <a:rect l="l" t="t" r="r" b="b"/>
              <a:pathLst>
                <a:path w="5057" h="5032" extrusionOk="0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4" name="Google Shape;4274;p39"/>
            <p:cNvSpPr/>
            <p:nvPr/>
          </p:nvSpPr>
          <p:spPr>
            <a:xfrm>
              <a:off x="2635850" y="4316150"/>
              <a:ext cx="369400" cy="475675"/>
            </a:xfrm>
            <a:custGeom>
              <a:avLst/>
              <a:gdLst/>
              <a:ahLst/>
              <a:cxnLst/>
              <a:rect l="l" t="t" r="r" b="b"/>
              <a:pathLst>
                <a:path w="14776" h="19027" extrusionOk="0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5" name="Google Shape;4275;p39"/>
            <p:cNvSpPr/>
            <p:nvPr/>
          </p:nvSpPr>
          <p:spPr>
            <a:xfrm>
              <a:off x="2624850" y="4357675"/>
              <a:ext cx="171600" cy="171600"/>
            </a:xfrm>
            <a:custGeom>
              <a:avLst/>
              <a:gdLst/>
              <a:ahLst/>
              <a:cxnLst/>
              <a:rect l="l" t="t" r="r" b="b"/>
              <a:pathLst>
                <a:path w="6864" h="6864" extrusionOk="0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76" name="Google Shape;4276;p39"/>
          <p:cNvSpPr/>
          <p:nvPr/>
        </p:nvSpPr>
        <p:spPr>
          <a:xfrm>
            <a:off x="3104103" y="3772127"/>
            <a:ext cx="339959" cy="339980"/>
          </a:xfrm>
          <a:custGeom>
            <a:avLst/>
            <a:gdLst/>
            <a:ahLst/>
            <a:cxnLst/>
            <a:rect l="l" t="t" r="r" b="b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77" name="Google Shape;4277;p39"/>
          <p:cNvSpPr/>
          <p:nvPr/>
        </p:nvSpPr>
        <p:spPr>
          <a:xfrm>
            <a:off x="2540554" y="3793571"/>
            <a:ext cx="339959" cy="297093"/>
          </a:xfrm>
          <a:custGeom>
            <a:avLst/>
            <a:gdLst/>
            <a:ahLst/>
            <a:cxnLst/>
            <a:rect l="l" t="t" r="r" b="b"/>
            <a:pathLst>
              <a:path w="16266" h="14215" extrusionOk="0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78" name="Google Shape;4278;p39"/>
          <p:cNvSpPr/>
          <p:nvPr/>
        </p:nvSpPr>
        <p:spPr>
          <a:xfrm>
            <a:off x="3666104" y="3770601"/>
            <a:ext cx="343053" cy="343032"/>
          </a:xfrm>
          <a:custGeom>
            <a:avLst/>
            <a:gdLst/>
            <a:ahLst/>
            <a:cxnLst/>
            <a:rect l="l" t="t" r="r" b="b"/>
            <a:pathLst>
              <a:path w="16414" h="16413" extrusionOk="0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79" name="Google Shape;4279;p39"/>
          <p:cNvGrpSpPr/>
          <p:nvPr/>
        </p:nvGrpSpPr>
        <p:grpSpPr>
          <a:xfrm>
            <a:off x="4204486" y="3775560"/>
            <a:ext cx="393045" cy="332833"/>
            <a:chOff x="5275975" y="4344850"/>
            <a:chExt cx="470150" cy="398125"/>
          </a:xfrm>
        </p:grpSpPr>
        <p:sp>
          <p:nvSpPr>
            <p:cNvPr id="4280" name="Google Shape;4280;p39"/>
            <p:cNvSpPr/>
            <p:nvPr/>
          </p:nvSpPr>
          <p:spPr>
            <a:xfrm>
              <a:off x="566125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1" name="Google Shape;4281;p39"/>
            <p:cNvSpPr/>
            <p:nvPr/>
          </p:nvSpPr>
          <p:spPr>
            <a:xfrm>
              <a:off x="529490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2" name="Google Shape;4282;p39"/>
            <p:cNvSpPr/>
            <p:nvPr/>
          </p:nvSpPr>
          <p:spPr>
            <a:xfrm>
              <a:off x="5275975" y="4344850"/>
              <a:ext cx="470150" cy="334025"/>
            </a:xfrm>
            <a:custGeom>
              <a:avLst/>
              <a:gdLst/>
              <a:ahLst/>
              <a:cxnLst/>
              <a:rect l="l" t="t" r="r" b="b"/>
              <a:pathLst>
                <a:path w="18806" h="13361" extrusionOk="0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83" name="Google Shape;4283;p39"/>
          <p:cNvSpPr/>
          <p:nvPr/>
        </p:nvSpPr>
        <p:spPr>
          <a:xfrm>
            <a:off x="4788101" y="3765502"/>
            <a:ext cx="353252" cy="353231"/>
          </a:xfrm>
          <a:custGeom>
            <a:avLst/>
            <a:gdLst/>
            <a:ahLst/>
            <a:cxnLst/>
            <a:rect l="l" t="t" r="r" b="b"/>
            <a:pathLst>
              <a:path w="16902" h="16901" extrusionOk="0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84" name="Google Shape;4284;p39"/>
          <p:cNvGrpSpPr/>
          <p:nvPr/>
        </p:nvGrpSpPr>
        <p:grpSpPr>
          <a:xfrm>
            <a:off x="5346838" y="3748515"/>
            <a:ext cx="362448" cy="386922"/>
            <a:chOff x="6642425" y="4312500"/>
            <a:chExt cx="433550" cy="462825"/>
          </a:xfrm>
        </p:grpSpPr>
        <p:sp>
          <p:nvSpPr>
            <p:cNvPr id="4285" name="Google Shape;4285;p39"/>
            <p:cNvSpPr/>
            <p:nvPr/>
          </p:nvSpPr>
          <p:spPr>
            <a:xfrm>
              <a:off x="6642425" y="4687375"/>
              <a:ext cx="433550" cy="39125"/>
            </a:xfrm>
            <a:custGeom>
              <a:avLst/>
              <a:gdLst/>
              <a:ahLst/>
              <a:cxnLst/>
              <a:rect l="l" t="t" r="r" b="b"/>
              <a:pathLst>
                <a:path w="17342" h="156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8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2"/>
                  </a:lnTo>
                  <a:lnTo>
                    <a:pt x="25" y="685"/>
                  </a:lnTo>
                  <a:lnTo>
                    <a:pt x="74" y="783"/>
                  </a:lnTo>
                  <a:lnTo>
                    <a:pt x="147" y="856"/>
                  </a:lnTo>
                  <a:lnTo>
                    <a:pt x="221" y="905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40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40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40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40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40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40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40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40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5"/>
                  </a:lnTo>
                  <a:lnTo>
                    <a:pt x="17195" y="856"/>
                  </a:lnTo>
                  <a:lnTo>
                    <a:pt x="17268" y="783"/>
                  </a:lnTo>
                  <a:lnTo>
                    <a:pt x="17317" y="685"/>
                  </a:lnTo>
                  <a:lnTo>
                    <a:pt x="17341" y="612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8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6" name="Google Shape;4286;p39"/>
            <p:cNvSpPr/>
            <p:nvPr/>
          </p:nvSpPr>
          <p:spPr>
            <a:xfrm>
              <a:off x="6642425" y="4736225"/>
              <a:ext cx="433550" cy="39100"/>
            </a:xfrm>
            <a:custGeom>
              <a:avLst/>
              <a:gdLst/>
              <a:ahLst/>
              <a:cxnLst/>
              <a:rect l="l" t="t" r="r" b="b"/>
              <a:pathLst>
                <a:path w="17342" h="1564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1"/>
                  </a:lnTo>
                  <a:lnTo>
                    <a:pt x="25" y="685"/>
                  </a:lnTo>
                  <a:lnTo>
                    <a:pt x="74" y="782"/>
                  </a:lnTo>
                  <a:lnTo>
                    <a:pt x="147" y="856"/>
                  </a:lnTo>
                  <a:lnTo>
                    <a:pt x="221" y="904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39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39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39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39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39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39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39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39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4"/>
                  </a:lnTo>
                  <a:lnTo>
                    <a:pt x="17195" y="856"/>
                  </a:lnTo>
                  <a:lnTo>
                    <a:pt x="17268" y="782"/>
                  </a:lnTo>
                  <a:lnTo>
                    <a:pt x="17317" y="685"/>
                  </a:lnTo>
                  <a:lnTo>
                    <a:pt x="17341" y="611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7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7" name="Google Shape;4287;p39"/>
            <p:cNvSpPr/>
            <p:nvPr/>
          </p:nvSpPr>
          <p:spPr>
            <a:xfrm>
              <a:off x="6684575" y="4312500"/>
              <a:ext cx="349875" cy="377350"/>
            </a:xfrm>
            <a:custGeom>
              <a:avLst/>
              <a:gdLst/>
              <a:ahLst/>
              <a:cxnLst/>
              <a:rect l="l" t="t" r="r" b="b"/>
              <a:pathLst>
                <a:path w="13995" h="15094" extrusionOk="0">
                  <a:moveTo>
                    <a:pt x="5691" y="5740"/>
                  </a:moveTo>
                  <a:lnTo>
                    <a:pt x="5764" y="5764"/>
                  </a:lnTo>
                  <a:lnTo>
                    <a:pt x="5813" y="5837"/>
                  </a:lnTo>
                  <a:lnTo>
                    <a:pt x="5862" y="5886"/>
                  </a:lnTo>
                  <a:lnTo>
                    <a:pt x="5935" y="6082"/>
                  </a:lnTo>
                  <a:lnTo>
                    <a:pt x="5959" y="6301"/>
                  </a:lnTo>
                  <a:lnTo>
                    <a:pt x="5935" y="6521"/>
                  </a:lnTo>
                  <a:lnTo>
                    <a:pt x="5862" y="6692"/>
                  </a:lnTo>
                  <a:lnTo>
                    <a:pt x="5813" y="6765"/>
                  </a:lnTo>
                  <a:lnTo>
                    <a:pt x="5764" y="6814"/>
                  </a:lnTo>
                  <a:lnTo>
                    <a:pt x="5691" y="6839"/>
                  </a:lnTo>
                  <a:lnTo>
                    <a:pt x="5642" y="6863"/>
                  </a:lnTo>
                  <a:lnTo>
                    <a:pt x="5569" y="6839"/>
                  </a:lnTo>
                  <a:lnTo>
                    <a:pt x="5520" y="6814"/>
                  </a:lnTo>
                  <a:lnTo>
                    <a:pt x="5446" y="6765"/>
                  </a:lnTo>
                  <a:lnTo>
                    <a:pt x="5398" y="6692"/>
                  </a:lnTo>
                  <a:lnTo>
                    <a:pt x="5349" y="6521"/>
                  </a:lnTo>
                  <a:lnTo>
                    <a:pt x="5324" y="6301"/>
                  </a:lnTo>
                  <a:lnTo>
                    <a:pt x="5349" y="6082"/>
                  </a:lnTo>
                  <a:lnTo>
                    <a:pt x="5398" y="5886"/>
                  </a:lnTo>
                  <a:lnTo>
                    <a:pt x="5446" y="5837"/>
                  </a:lnTo>
                  <a:lnTo>
                    <a:pt x="5520" y="5764"/>
                  </a:lnTo>
                  <a:lnTo>
                    <a:pt x="5569" y="5740"/>
                  </a:lnTo>
                  <a:close/>
                  <a:moveTo>
                    <a:pt x="8402" y="5740"/>
                  </a:moveTo>
                  <a:lnTo>
                    <a:pt x="8475" y="5764"/>
                  </a:lnTo>
                  <a:lnTo>
                    <a:pt x="8524" y="5837"/>
                  </a:lnTo>
                  <a:lnTo>
                    <a:pt x="8573" y="5886"/>
                  </a:lnTo>
                  <a:lnTo>
                    <a:pt x="8621" y="6082"/>
                  </a:lnTo>
                  <a:lnTo>
                    <a:pt x="8646" y="6301"/>
                  </a:lnTo>
                  <a:lnTo>
                    <a:pt x="8621" y="6521"/>
                  </a:lnTo>
                  <a:lnTo>
                    <a:pt x="8573" y="6692"/>
                  </a:lnTo>
                  <a:lnTo>
                    <a:pt x="8524" y="6765"/>
                  </a:lnTo>
                  <a:lnTo>
                    <a:pt x="8475" y="6814"/>
                  </a:lnTo>
                  <a:lnTo>
                    <a:pt x="8402" y="6839"/>
                  </a:lnTo>
                  <a:lnTo>
                    <a:pt x="8328" y="6863"/>
                  </a:lnTo>
                  <a:lnTo>
                    <a:pt x="8280" y="6839"/>
                  </a:lnTo>
                  <a:lnTo>
                    <a:pt x="8206" y="6814"/>
                  </a:lnTo>
                  <a:lnTo>
                    <a:pt x="8157" y="6765"/>
                  </a:lnTo>
                  <a:lnTo>
                    <a:pt x="8109" y="6692"/>
                  </a:lnTo>
                  <a:lnTo>
                    <a:pt x="8035" y="6521"/>
                  </a:lnTo>
                  <a:lnTo>
                    <a:pt x="8011" y="6301"/>
                  </a:lnTo>
                  <a:lnTo>
                    <a:pt x="8035" y="6082"/>
                  </a:lnTo>
                  <a:lnTo>
                    <a:pt x="8109" y="5886"/>
                  </a:lnTo>
                  <a:lnTo>
                    <a:pt x="8157" y="5837"/>
                  </a:lnTo>
                  <a:lnTo>
                    <a:pt x="8206" y="5764"/>
                  </a:lnTo>
                  <a:lnTo>
                    <a:pt x="8280" y="5740"/>
                  </a:lnTo>
                  <a:close/>
                  <a:moveTo>
                    <a:pt x="9867" y="2931"/>
                  </a:moveTo>
                  <a:lnTo>
                    <a:pt x="9867" y="4421"/>
                  </a:lnTo>
                  <a:lnTo>
                    <a:pt x="11552" y="4421"/>
                  </a:lnTo>
                  <a:lnTo>
                    <a:pt x="11552" y="6033"/>
                  </a:lnTo>
                  <a:lnTo>
                    <a:pt x="7229" y="4225"/>
                  </a:lnTo>
                  <a:lnTo>
                    <a:pt x="7229" y="9867"/>
                  </a:lnTo>
                  <a:lnTo>
                    <a:pt x="7205" y="9965"/>
                  </a:lnTo>
                  <a:lnTo>
                    <a:pt x="7156" y="10063"/>
                  </a:lnTo>
                  <a:lnTo>
                    <a:pt x="7083" y="10111"/>
                  </a:lnTo>
                  <a:lnTo>
                    <a:pt x="6887" y="10111"/>
                  </a:lnTo>
                  <a:lnTo>
                    <a:pt x="6814" y="10063"/>
                  </a:lnTo>
                  <a:lnTo>
                    <a:pt x="6765" y="9965"/>
                  </a:lnTo>
                  <a:lnTo>
                    <a:pt x="6741" y="9867"/>
                  </a:lnTo>
                  <a:lnTo>
                    <a:pt x="6741" y="4225"/>
                  </a:lnTo>
                  <a:lnTo>
                    <a:pt x="2418" y="6033"/>
                  </a:lnTo>
                  <a:lnTo>
                    <a:pt x="2418" y="4421"/>
                  </a:lnTo>
                  <a:lnTo>
                    <a:pt x="4103" y="4421"/>
                  </a:lnTo>
                  <a:lnTo>
                    <a:pt x="4103" y="2931"/>
                  </a:lnTo>
                  <a:close/>
                  <a:moveTo>
                    <a:pt x="5520" y="0"/>
                  </a:moveTo>
                  <a:lnTo>
                    <a:pt x="5520" y="2027"/>
                  </a:lnTo>
                  <a:lnTo>
                    <a:pt x="3151" y="2027"/>
                  </a:lnTo>
                  <a:lnTo>
                    <a:pt x="3151" y="3542"/>
                  </a:lnTo>
                  <a:lnTo>
                    <a:pt x="1466" y="3542"/>
                  </a:lnTo>
                  <a:lnTo>
                    <a:pt x="1466" y="6423"/>
                  </a:lnTo>
                  <a:lnTo>
                    <a:pt x="586" y="6765"/>
                  </a:lnTo>
                  <a:lnTo>
                    <a:pt x="415" y="6863"/>
                  </a:lnTo>
                  <a:lnTo>
                    <a:pt x="269" y="6985"/>
                  </a:lnTo>
                  <a:lnTo>
                    <a:pt x="147" y="7132"/>
                  </a:lnTo>
                  <a:lnTo>
                    <a:pt x="49" y="7278"/>
                  </a:lnTo>
                  <a:lnTo>
                    <a:pt x="0" y="7425"/>
                  </a:lnTo>
                  <a:lnTo>
                    <a:pt x="0" y="7596"/>
                  </a:lnTo>
                  <a:lnTo>
                    <a:pt x="0" y="7791"/>
                  </a:lnTo>
                  <a:lnTo>
                    <a:pt x="73" y="7987"/>
                  </a:lnTo>
                  <a:lnTo>
                    <a:pt x="1514" y="11308"/>
                  </a:lnTo>
                  <a:lnTo>
                    <a:pt x="1514" y="14874"/>
                  </a:lnTo>
                  <a:lnTo>
                    <a:pt x="1759" y="14752"/>
                  </a:lnTo>
                  <a:lnTo>
                    <a:pt x="2052" y="14630"/>
                  </a:lnTo>
                  <a:lnTo>
                    <a:pt x="2247" y="14581"/>
                  </a:lnTo>
                  <a:lnTo>
                    <a:pt x="2442" y="14556"/>
                  </a:lnTo>
                  <a:lnTo>
                    <a:pt x="2662" y="14532"/>
                  </a:lnTo>
                  <a:lnTo>
                    <a:pt x="2882" y="14508"/>
                  </a:lnTo>
                  <a:lnTo>
                    <a:pt x="3175" y="14532"/>
                  </a:lnTo>
                  <a:lnTo>
                    <a:pt x="3419" y="14556"/>
                  </a:lnTo>
                  <a:lnTo>
                    <a:pt x="3639" y="14605"/>
                  </a:lnTo>
                  <a:lnTo>
                    <a:pt x="3835" y="14678"/>
                  </a:lnTo>
                  <a:lnTo>
                    <a:pt x="4152" y="14801"/>
                  </a:lnTo>
                  <a:lnTo>
                    <a:pt x="4396" y="14947"/>
                  </a:lnTo>
                  <a:lnTo>
                    <a:pt x="4543" y="15020"/>
                  </a:lnTo>
                  <a:lnTo>
                    <a:pt x="4641" y="15069"/>
                  </a:lnTo>
                  <a:lnTo>
                    <a:pt x="4787" y="15094"/>
                  </a:lnTo>
                  <a:lnTo>
                    <a:pt x="5105" y="15094"/>
                  </a:lnTo>
                  <a:lnTo>
                    <a:pt x="5227" y="15069"/>
                  </a:lnTo>
                  <a:lnTo>
                    <a:pt x="5349" y="15020"/>
                  </a:lnTo>
                  <a:lnTo>
                    <a:pt x="5471" y="14947"/>
                  </a:lnTo>
                  <a:lnTo>
                    <a:pt x="5740" y="14801"/>
                  </a:lnTo>
                  <a:lnTo>
                    <a:pt x="6057" y="14678"/>
                  </a:lnTo>
                  <a:lnTo>
                    <a:pt x="6252" y="14605"/>
                  </a:lnTo>
                  <a:lnTo>
                    <a:pt x="6472" y="14556"/>
                  </a:lnTo>
                  <a:lnTo>
                    <a:pt x="6716" y="14532"/>
                  </a:lnTo>
                  <a:lnTo>
                    <a:pt x="6985" y="14508"/>
                  </a:lnTo>
                  <a:lnTo>
                    <a:pt x="7254" y="14532"/>
                  </a:lnTo>
                  <a:lnTo>
                    <a:pt x="7498" y="14556"/>
                  </a:lnTo>
                  <a:lnTo>
                    <a:pt x="7718" y="14605"/>
                  </a:lnTo>
                  <a:lnTo>
                    <a:pt x="7913" y="14678"/>
                  </a:lnTo>
                  <a:lnTo>
                    <a:pt x="8255" y="14801"/>
                  </a:lnTo>
                  <a:lnTo>
                    <a:pt x="8499" y="14947"/>
                  </a:lnTo>
                  <a:lnTo>
                    <a:pt x="8621" y="15020"/>
                  </a:lnTo>
                  <a:lnTo>
                    <a:pt x="8744" y="15069"/>
                  </a:lnTo>
                  <a:lnTo>
                    <a:pt x="8866" y="15094"/>
                  </a:lnTo>
                  <a:lnTo>
                    <a:pt x="9183" y="15094"/>
                  </a:lnTo>
                  <a:lnTo>
                    <a:pt x="9330" y="15069"/>
                  </a:lnTo>
                  <a:lnTo>
                    <a:pt x="9427" y="15020"/>
                  </a:lnTo>
                  <a:lnTo>
                    <a:pt x="9574" y="14947"/>
                  </a:lnTo>
                  <a:lnTo>
                    <a:pt x="9818" y="14801"/>
                  </a:lnTo>
                  <a:lnTo>
                    <a:pt x="10136" y="14678"/>
                  </a:lnTo>
                  <a:lnTo>
                    <a:pt x="10331" y="14605"/>
                  </a:lnTo>
                  <a:lnTo>
                    <a:pt x="10551" y="14556"/>
                  </a:lnTo>
                  <a:lnTo>
                    <a:pt x="10795" y="14532"/>
                  </a:lnTo>
                  <a:lnTo>
                    <a:pt x="11088" y="14508"/>
                  </a:lnTo>
                  <a:lnTo>
                    <a:pt x="11308" y="14532"/>
                  </a:lnTo>
                  <a:lnTo>
                    <a:pt x="11528" y="14556"/>
                  </a:lnTo>
                  <a:lnTo>
                    <a:pt x="11723" y="14581"/>
                  </a:lnTo>
                  <a:lnTo>
                    <a:pt x="11919" y="14630"/>
                  </a:lnTo>
                  <a:lnTo>
                    <a:pt x="12212" y="14752"/>
                  </a:lnTo>
                  <a:lnTo>
                    <a:pt x="12456" y="14874"/>
                  </a:lnTo>
                  <a:lnTo>
                    <a:pt x="12456" y="11308"/>
                  </a:lnTo>
                  <a:lnTo>
                    <a:pt x="13897" y="7987"/>
                  </a:lnTo>
                  <a:lnTo>
                    <a:pt x="13970" y="7791"/>
                  </a:lnTo>
                  <a:lnTo>
                    <a:pt x="13995" y="7596"/>
                  </a:lnTo>
                  <a:lnTo>
                    <a:pt x="13970" y="7425"/>
                  </a:lnTo>
                  <a:lnTo>
                    <a:pt x="13921" y="7278"/>
                  </a:lnTo>
                  <a:lnTo>
                    <a:pt x="13824" y="7132"/>
                  </a:lnTo>
                  <a:lnTo>
                    <a:pt x="13701" y="6985"/>
                  </a:lnTo>
                  <a:lnTo>
                    <a:pt x="13555" y="6863"/>
                  </a:lnTo>
                  <a:lnTo>
                    <a:pt x="13384" y="6765"/>
                  </a:lnTo>
                  <a:lnTo>
                    <a:pt x="12505" y="6423"/>
                  </a:lnTo>
                  <a:lnTo>
                    <a:pt x="12505" y="3542"/>
                  </a:lnTo>
                  <a:lnTo>
                    <a:pt x="10820" y="3542"/>
                  </a:lnTo>
                  <a:lnTo>
                    <a:pt x="10820" y="2027"/>
                  </a:lnTo>
                  <a:lnTo>
                    <a:pt x="8450" y="2027"/>
                  </a:lnTo>
                  <a:lnTo>
                    <a:pt x="8450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88" name="Google Shape;4288;p39"/>
          <p:cNvSpPr/>
          <p:nvPr/>
        </p:nvSpPr>
        <p:spPr>
          <a:xfrm>
            <a:off x="223575" y="4368343"/>
            <a:ext cx="465527" cy="274647"/>
          </a:xfrm>
          <a:custGeom>
            <a:avLst/>
            <a:gdLst/>
            <a:ahLst/>
            <a:cxnLst/>
            <a:rect l="l" t="t" r="r" b="b"/>
            <a:pathLst>
              <a:path w="22274" h="13141" extrusionOk="0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89" name="Google Shape;4289;p39"/>
          <p:cNvGrpSpPr/>
          <p:nvPr/>
        </p:nvGrpSpPr>
        <p:grpSpPr>
          <a:xfrm>
            <a:off x="834027" y="4322764"/>
            <a:ext cx="371623" cy="365499"/>
            <a:chOff x="1244325" y="4999400"/>
            <a:chExt cx="444525" cy="437200"/>
          </a:xfrm>
        </p:grpSpPr>
        <p:sp>
          <p:nvSpPr>
            <p:cNvPr id="4290" name="Google Shape;4290;p39"/>
            <p:cNvSpPr/>
            <p:nvPr/>
          </p:nvSpPr>
          <p:spPr>
            <a:xfrm>
              <a:off x="1244325" y="5161200"/>
              <a:ext cx="374925" cy="222275"/>
            </a:xfrm>
            <a:custGeom>
              <a:avLst/>
              <a:gdLst/>
              <a:ahLst/>
              <a:cxnLst/>
              <a:rect l="l" t="t" r="r" b="b"/>
              <a:pathLst>
                <a:path w="14997" h="8891" extrusionOk="0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1" name="Google Shape;4291;p39"/>
            <p:cNvSpPr/>
            <p:nvPr/>
          </p:nvSpPr>
          <p:spPr>
            <a:xfrm>
              <a:off x="1244325" y="5397500"/>
              <a:ext cx="444525" cy="39100"/>
            </a:xfrm>
            <a:custGeom>
              <a:avLst/>
              <a:gdLst/>
              <a:ahLst/>
              <a:cxnLst/>
              <a:rect l="l" t="t" r="r" b="b"/>
              <a:pathLst>
                <a:path w="17781" h="1564" extrusionOk="0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2" name="Google Shape;4292;p39"/>
            <p:cNvSpPr/>
            <p:nvPr/>
          </p:nvSpPr>
          <p:spPr>
            <a:xfrm>
              <a:off x="1451925" y="4999400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3" name="Google Shape;4293;p39"/>
            <p:cNvSpPr/>
            <p:nvPr/>
          </p:nvSpPr>
          <p:spPr>
            <a:xfrm>
              <a:off x="1407975" y="4999400"/>
              <a:ext cx="31150" cy="129450"/>
            </a:xfrm>
            <a:custGeom>
              <a:avLst/>
              <a:gdLst/>
              <a:ahLst/>
              <a:cxnLst/>
              <a:rect l="l" t="t" r="r" b="b"/>
              <a:pathLst>
                <a:path w="1246" h="5178" extrusionOk="0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4" name="Google Shape;4294;p39"/>
            <p:cNvSpPr/>
            <p:nvPr/>
          </p:nvSpPr>
          <p:spPr>
            <a:xfrm>
              <a:off x="1495900" y="4999400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95" name="Google Shape;4295;p39"/>
          <p:cNvGrpSpPr/>
          <p:nvPr/>
        </p:nvGrpSpPr>
        <p:grpSpPr>
          <a:xfrm>
            <a:off x="1430743" y="4311018"/>
            <a:ext cx="305265" cy="388970"/>
            <a:chOff x="1958100" y="4985350"/>
            <a:chExt cx="365150" cy="465275"/>
          </a:xfrm>
        </p:grpSpPr>
        <p:sp>
          <p:nvSpPr>
            <p:cNvPr id="4296" name="Google Shape;4296;p39"/>
            <p:cNvSpPr/>
            <p:nvPr/>
          </p:nvSpPr>
          <p:spPr>
            <a:xfrm>
              <a:off x="1958100" y="4985350"/>
              <a:ext cx="365150" cy="465275"/>
            </a:xfrm>
            <a:custGeom>
              <a:avLst/>
              <a:gdLst/>
              <a:ahLst/>
              <a:cxnLst/>
              <a:rect l="l" t="t" r="r" b="b"/>
              <a:pathLst>
                <a:path w="14606" h="18611" extrusionOk="0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7" name="Google Shape;4297;p39"/>
            <p:cNvSpPr/>
            <p:nvPr/>
          </p:nvSpPr>
          <p:spPr>
            <a:xfrm>
              <a:off x="1977625" y="5237525"/>
              <a:ext cx="113600" cy="213100"/>
            </a:xfrm>
            <a:custGeom>
              <a:avLst/>
              <a:gdLst/>
              <a:ahLst/>
              <a:cxnLst/>
              <a:rect l="l" t="t" r="r" b="b"/>
              <a:pathLst>
                <a:path w="4544" h="8524" extrusionOk="0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8" name="Google Shape;4298;p39"/>
            <p:cNvSpPr/>
            <p:nvPr/>
          </p:nvSpPr>
          <p:spPr>
            <a:xfrm>
              <a:off x="2190125" y="5237525"/>
              <a:ext cx="113575" cy="213100"/>
            </a:xfrm>
            <a:custGeom>
              <a:avLst/>
              <a:gdLst/>
              <a:ahLst/>
              <a:cxnLst/>
              <a:rect l="l" t="t" r="r" b="b"/>
              <a:pathLst>
                <a:path w="4543" h="8524" extrusionOk="0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99" name="Google Shape;4299;p39"/>
          <p:cNvGrpSpPr/>
          <p:nvPr/>
        </p:nvGrpSpPr>
        <p:grpSpPr>
          <a:xfrm>
            <a:off x="1971802" y="4325815"/>
            <a:ext cx="350200" cy="359877"/>
            <a:chOff x="2605300" y="5003050"/>
            <a:chExt cx="418900" cy="430475"/>
          </a:xfrm>
        </p:grpSpPr>
        <p:sp>
          <p:nvSpPr>
            <p:cNvPr id="4300" name="Google Shape;4300;p39"/>
            <p:cNvSpPr/>
            <p:nvPr/>
          </p:nvSpPr>
          <p:spPr>
            <a:xfrm>
              <a:off x="2820225" y="5222250"/>
              <a:ext cx="202750" cy="211275"/>
            </a:xfrm>
            <a:custGeom>
              <a:avLst/>
              <a:gdLst/>
              <a:ahLst/>
              <a:cxnLst/>
              <a:rect l="l" t="t" r="r" b="b"/>
              <a:pathLst>
                <a:path w="8110" h="8451" extrusionOk="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1" name="Google Shape;4301;p39"/>
            <p:cNvSpPr/>
            <p:nvPr/>
          </p:nvSpPr>
          <p:spPr>
            <a:xfrm>
              <a:off x="2606525" y="5003050"/>
              <a:ext cx="203975" cy="208225"/>
            </a:xfrm>
            <a:custGeom>
              <a:avLst/>
              <a:gdLst/>
              <a:ahLst/>
              <a:cxnLst/>
              <a:rect l="l" t="t" r="r" b="b"/>
              <a:pathLst>
                <a:path w="8159" h="8329" extrusionOk="0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2" name="Google Shape;4302;p39"/>
            <p:cNvSpPr/>
            <p:nvPr/>
          </p:nvSpPr>
          <p:spPr>
            <a:xfrm>
              <a:off x="2605300" y="5008550"/>
              <a:ext cx="418900" cy="418875"/>
            </a:xfrm>
            <a:custGeom>
              <a:avLst/>
              <a:gdLst/>
              <a:ahLst/>
              <a:cxnLst/>
              <a:rect l="l" t="t" r="r" b="b"/>
              <a:pathLst>
                <a:path w="16756" h="16755" extrusionOk="0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03" name="Google Shape;4303;p39"/>
          <p:cNvGrpSpPr/>
          <p:nvPr/>
        </p:nvGrpSpPr>
        <p:grpSpPr>
          <a:xfrm>
            <a:off x="2501136" y="4333486"/>
            <a:ext cx="418585" cy="344056"/>
            <a:chOff x="3238475" y="5012225"/>
            <a:chExt cx="500700" cy="411550"/>
          </a:xfrm>
        </p:grpSpPr>
        <p:sp>
          <p:nvSpPr>
            <p:cNvPr id="4304" name="Google Shape;4304;p39"/>
            <p:cNvSpPr/>
            <p:nvPr/>
          </p:nvSpPr>
          <p:spPr>
            <a:xfrm>
              <a:off x="3238475" y="5315050"/>
              <a:ext cx="500700" cy="108725"/>
            </a:xfrm>
            <a:custGeom>
              <a:avLst/>
              <a:gdLst/>
              <a:ahLst/>
              <a:cxnLst/>
              <a:rect l="l" t="t" r="r" b="b"/>
              <a:pathLst>
                <a:path w="20028" h="4349" extrusionOk="0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5" name="Google Shape;4305;p39"/>
            <p:cNvSpPr/>
            <p:nvPr/>
          </p:nvSpPr>
          <p:spPr>
            <a:xfrm>
              <a:off x="3282450" y="5160575"/>
              <a:ext cx="412750" cy="140475"/>
            </a:xfrm>
            <a:custGeom>
              <a:avLst/>
              <a:gdLst/>
              <a:ahLst/>
              <a:cxnLst/>
              <a:rect l="l" t="t" r="r" b="b"/>
              <a:pathLst>
                <a:path w="16510" h="5619" extrusionOk="0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6" name="Google Shape;4306;p39"/>
            <p:cNvSpPr/>
            <p:nvPr/>
          </p:nvSpPr>
          <p:spPr>
            <a:xfrm>
              <a:off x="3473550" y="5012225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7" name="Google Shape;4307;p39"/>
            <p:cNvSpPr/>
            <p:nvPr/>
          </p:nvSpPr>
          <p:spPr>
            <a:xfrm>
              <a:off x="3429575" y="5012225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8" name="Google Shape;4308;p39"/>
            <p:cNvSpPr/>
            <p:nvPr/>
          </p:nvSpPr>
          <p:spPr>
            <a:xfrm>
              <a:off x="3516900" y="5012225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09" name="Google Shape;4309;p39"/>
          <p:cNvGrpSpPr/>
          <p:nvPr/>
        </p:nvGrpSpPr>
        <p:grpSpPr>
          <a:xfrm>
            <a:off x="3607770" y="4296722"/>
            <a:ext cx="459424" cy="417561"/>
            <a:chOff x="4562200" y="4968250"/>
            <a:chExt cx="549550" cy="499475"/>
          </a:xfrm>
        </p:grpSpPr>
        <p:sp>
          <p:nvSpPr>
            <p:cNvPr id="4310" name="Google Shape;4310;p39"/>
            <p:cNvSpPr/>
            <p:nvPr/>
          </p:nvSpPr>
          <p:spPr>
            <a:xfrm>
              <a:off x="4842450" y="5242400"/>
              <a:ext cx="213125" cy="225325"/>
            </a:xfrm>
            <a:custGeom>
              <a:avLst/>
              <a:gdLst/>
              <a:ahLst/>
              <a:cxnLst/>
              <a:rect l="l" t="t" r="r" b="b"/>
              <a:pathLst>
                <a:path w="8525" h="9013" extrusionOk="0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1" name="Google Shape;4311;p39"/>
            <p:cNvSpPr/>
            <p:nvPr/>
          </p:nvSpPr>
          <p:spPr>
            <a:xfrm>
              <a:off x="4617775" y="5241800"/>
              <a:ext cx="212500" cy="225925"/>
            </a:xfrm>
            <a:custGeom>
              <a:avLst/>
              <a:gdLst/>
              <a:ahLst/>
              <a:cxnLst/>
              <a:rect l="l" t="t" r="r" b="b"/>
              <a:pathLst>
                <a:path w="8500" h="9037" extrusionOk="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2" name="Google Shape;4312;p39"/>
            <p:cNvSpPr/>
            <p:nvPr/>
          </p:nvSpPr>
          <p:spPr>
            <a:xfrm>
              <a:off x="4631200" y="4968250"/>
              <a:ext cx="411550" cy="236325"/>
            </a:xfrm>
            <a:custGeom>
              <a:avLst/>
              <a:gdLst/>
              <a:ahLst/>
              <a:cxnLst/>
              <a:rect l="l" t="t" r="r" b="b"/>
              <a:pathLst>
                <a:path w="16462" h="9453" extrusionOk="0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3" name="Google Shape;4313;p39"/>
            <p:cNvSpPr/>
            <p:nvPr/>
          </p:nvSpPr>
          <p:spPr>
            <a:xfrm>
              <a:off x="4562200" y="5094025"/>
              <a:ext cx="274800" cy="226550"/>
            </a:xfrm>
            <a:custGeom>
              <a:avLst/>
              <a:gdLst/>
              <a:ahLst/>
              <a:cxnLst/>
              <a:rect l="l" t="t" r="r" b="b"/>
              <a:pathLst>
                <a:path w="10992" h="9062" extrusionOk="0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4" name="Google Shape;4314;p39"/>
            <p:cNvSpPr/>
            <p:nvPr/>
          </p:nvSpPr>
          <p:spPr>
            <a:xfrm>
              <a:off x="4836975" y="5094025"/>
              <a:ext cx="274775" cy="226550"/>
            </a:xfrm>
            <a:custGeom>
              <a:avLst/>
              <a:gdLst/>
              <a:ahLst/>
              <a:cxnLst/>
              <a:rect l="l" t="t" r="r" b="b"/>
              <a:pathLst>
                <a:path w="10991" h="9062" extrusionOk="0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15" name="Google Shape;4315;p39"/>
          <p:cNvGrpSpPr/>
          <p:nvPr/>
        </p:nvGrpSpPr>
        <p:grpSpPr>
          <a:xfrm>
            <a:off x="3114698" y="4320214"/>
            <a:ext cx="318516" cy="370076"/>
            <a:chOff x="3972400" y="4996350"/>
            <a:chExt cx="381000" cy="442675"/>
          </a:xfrm>
        </p:grpSpPr>
        <p:sp>
          <p:nvSpPr>
            <p:cNvPr id="4316" name="Google Shape;4316;p39"/>
            <p:cNvSpPr/>
            <p:nvPr/>
          </p:nvSpPr>
          <p:spPr>
            <a:xfrm>
              <a:off x="4157400" y="4996350"/>
              <a:ext cx="86725" cy="103200"/>
            </a:xfrm>
            <a:custGeom>
              <a:avLst/>
              <a:gdLst/>
              <a:ahLst/>
              <a:cxnLst/>
              <a:rect l="l" t="t" r="r" b="b"/>
              <a:pathLst>
                <a:path w="3469" h="4128" extrusionOk="0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7" name="Google Shape;4317;p39"/>
            <p:cNvSpPr/>
            <p:nvPr/>
          </p:nvSpPr>
          <p:spPr>
            <a:xfrm>
              <a:off x="3972400" y="5048250"/>
              <a:ext cx="381000" cy="390775"/>
            </a:xfrm>
            <a:custGeom>
              <a:avLst/>
              <a:gdLst/>
              <a:ahLst/>
              <a:cxnLst/>
              <a:rect l="l" t="t" r="r" b="b"/>
              <a:pathLst>
                <a:path w="15240" h="15631" extrusionOk="0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18" name="Google Shape;4318;p39"/>
          <p:cNvGrpSpPr/>
          <p:nvPr/>
        </p:nvGrpSpPr>
        <p:grpSpPr>
          <a:xfrm>
            <a:off x="4175393" y="4289073"/>
            <a:ext cx="451252" cy="432860"/>
            <a:chOff x="5241175" y="4959100"/>
            <a:chExt cx="539775" cy="517775"/>
          </a:xfrm>
        </p:grpSpPr>
        <p:sp>
          <p:nvSpPr>
            <p:cNvPr id="4319" name="Google Shape;4319;p39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0" name="Google Shape;4320;p39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1" name="Google Shape;4321;p39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2" name="Google Shape;4322;p39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3" name="Google Shape;4323;p39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4" name="Google Shape;4324;p39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25" name="Google Shape;4325;p39"/>
          <p:cNvSpPr/>
          <p:nvPr/>
        </p:nvSpPr>
        <p:spPr>
          <a:xfrm>
            <a:off x="4766155" y="4395912"/>
            <a:ext cx="397142" cy="219513"/>
          </a:xfrm>
          <a:custGeom>
            <a:avLst/>
            <a:gdLst/>
            <a:ahLst/>
            <a:cxnLst/>
            <a:rect l="l" t="t" r="r" b="b"/>
            <a:pathLst>
              <a:path w="19002" h="10503" extrusionOk="0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26" name="Google Shape;4326;p39"/>
          <p:cNvGrpSpPr/>
          <p:nvPr/>
        </p:nvGrpSpPr>
        <p:grpSpPr>
          <a:xfrm>
            <a:off x="5382577" y="4353382"/>
            <a:ext cx="289444" cy="332832"/>
            <a:chOff x="6685175" y="5036025"/>
            <a:chExt cx="346225" cy="398125"/>
          </a:xfrm>
        </p:grpSpPr>
        <p:sp>
          <p:nvSpPr>
            <p:cNvPr id="4327" name="Google Shape;4327;p39"/>
            <p:cNvSpPr/>
            <p:nvPr/>
          </p:nvSpPr>
          <p:spPr>
            <a:xfrm>
              <a:off x="6743800" y="5036025"/>
              <a:ext cx="105650" cy="147775"/>
            </a:xfrm>
            <a:custGeom>
              <a:avLst/>
              <a:gdLst/>
              <a:ahLst/>
              <a:cxnLst/>
              <a:rect l="l" t="t" r="r" b="b"/>
              <a:pathLst>
                <a:path w="4226" h="5911" extrusionOk="0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8" name="Google Shape;4328;p39"/>
            <p:cNvSpPr/>
            <p:nvPr/>
          </p:nvSpPr>
          <p:spPr>
            <a:xfrm>
              <a:off x="6685175" y="5152025"/>
              <a:ext cx="84275" cy="117275"/>
            </a:xfrm>
            <a:custGeom>
              <a:avLst/>
              <a:gdLst/>
              <a:ahLst/>
              <a:cxnLst/>
              <a:rect l="l" t="t" r="r" b="b"/>
              <a:pathLst>
                <a:path w="3371" h="4691" extrusionOk="0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9" name="Google Shape;4329;p39"/>
            <p:cNvSpPr/>
            <p:nvPr/>
          </p:nvSpPr>
          <p:spPr>
            <a:xfrm>
              <a:off x="6871400" y="5038475"/>
              <a:ext cx="105650" cy="145325"/>
            </a:xfrm>
            <a:custGeom>
              <a:avLst/>
              <a:gdLst/>
              <a:ahLst/>
              <a:cxnLst/>
              <a:rect l="l" t="t" r="r" b="b"/>
              <a:pathLst>
                <a:path w="4226" h="5813" extrusionOk="0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0" name="Google Shape;4330;p39"/>
            <p:cNvSpPr/>
            <p:nvPr/>
          </p:nvSpPr>
          <p:spPr>
            <a:xfrm>
              <a:off x="6944050" y="5155700"/>
              <a:ext cx="87350" cy="116025"/>
            </a:xfrm>
            <a:custGeom>
              <a:avLst/>
              <a:gdLst/>
              <a:ahLst/>
              <a:cxnLst/>
              <a:rect l="l" t="t" r="r" b="b"/>
              <a:pathLst>
                <a:path w="3494" h="4641" extrusionOk="0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1" name="Google Shape;4331;p39"/>
            <p:cNvSpPr/>
            <p:nvPr/>
          </p:nvSpPr>
          <p:spPr>
            <a:xfrm>
              <a:off x="6727300" y="5185625"/>
              <a:ext cx="263800" cy="248525"/>
            </a:xfrm>
            <a:custGeom>
              <a:avLst/>
              <a:gdLst/>
              <a:ahLst/>
              <a:cxnLst/>
              <a:rect l="l" t="t" r="r" b="b"/>
              <a:pathLst>
                <a:path w="10552" h="9941" extrusionOk="0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32" name="Google Shape;4332;p39"/>
          <p:cNvGrpSpPr/>
          <p:nvPr/>
        </p:nvGrpSpPr>
        <p:grpSpPr>
          <a:xfrm>
            <a:off x="5981318" y="2487199"/>
            <a:ext cx="432570" cy="421334"/>
            <a:chOff x="5926225" y="921350"/>
            <a:chExt cx="517800" cy="504350"/>
          </a:xfrm>
        </p:grpSpPr>
        <p:sp>
          <p:nvSpPr>
            <p:cNvPr id="4333" name="Google Shape;4333;p39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  <p:sp>
          <p:nvSpPr>
            <p:cNvPr id="4334" name="Google Shape;4334;p39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</p:grpSp>
      <p:sp>
        <p:nvSpPr>
          <p:cNvPr id="4335" name="Google Shape;4335;p39"/>
          <p:cNvSpPr/>
          <p:nvPr/>
        </p:nvSpPr>
        <p:spPr>
          <a:xfrm>
            <a:off x="6172538" y="2723256"/>
            <a:ext cx="400950" cy="226498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36" name="Google Shape;4336;p39"/>
          <p:cNvGrpSpPr/>
          <p:nvPr/>
        </p:nvGrpSpPr>
        <p:grpSpPr>
          <a:xfrm>
            <a:off x="6863605" y="2466579"/>
            <a:ext cx="432570" cy="421334"/>
            <a:chOff x="5926225" y="921350"/>
            <a:chExt cx="517800" cy="504350"/>
          </a:xfrm>
        </p:grpSpPr>
        <p:sp>
          <p:nvSpPr>
            <p:cNvPr id="4337" name="Google Shape;4337;p39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9900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8" name="Google Shape;4338;p39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9900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39" name="Google Shape;4339;p39"/>
          <p:cNvSpPr/>
          <p:nvPr/>
        </p:nvSpPr>
        <p:spPr>
          <a:xfrm>
            <a:off x="7057526" y="2702636"/>
            <a:ext cx="400950" cy="226498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38100" cap="flat" cmpd="sng">
            <a:solidFill>
              <a:srgbClr val="0B87A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40" name="Google Shape;4340;p39"/>
          <p:cNvGrpSpPr/>
          <p:nvPr/>
        </p:nvGrpSpPr>
        <p:grpSpPr>
          <a:xfrm>
            <a:off x="5981585" y="3215621"/>
            <a:ext cx="1075937" cy="1047989"/>
            <a:chOff x="5926225" y="921350"/>
            <a:chExt cx="517800" cy="504350"/>
          </a:xfrm>
        </p:grpSpPr>
        <p:sp>
          <p:nvSpPr>
            <p:cNvPr id="4341" name="Google Shape;4341;p39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9900"/>
            </a:solidFill>
            <a:ln w="28575" cap="flat" cmpd="sng">
              <a:solidFill>
                <a:srgbClr val="F1C23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2" name="Google Shape;4342;p39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9900"/>
            </a:solidFill>
            <a:ln w="28575" cap="flat" cmpd="sng">
              <a:solidFill>
                <a:srgbClr val="F1C23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43" name="Google Shape;4343;p39"/>
          <p:cNvSpPr/>
          <p:nvPr/>
        </p:nvSpPr>
        <p:spPr>
          <a:xfrm>
            <a:off x="6461198" y="3802718"/>
            <a:ext cx="997288" cy="563371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9525" cap="flat" cmpd="sng">
            <a:solidFill>
              <a:srgbClr val="0B87A1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4" name="Google Shape;4344;p39"/>
          <p:cNvSpPr txBox="1"/>
          <p:nvPr/>
        </p:nvSpPr>
        <p:spPr>
          <a:xfrm>
            <a:off x="5867575" y="312075"/>
            <a:ext cx="1791900" cy="15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b="1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SlidesCarnival icons are editable shapes</a:t>
            </a:r>
            <a:r>
              <a:rPr lang="en" sz="900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. </a:t>
            </a: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This means that you can:</a:t>
            </a: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003B55"/>
              </a:buClr>
              <a:buSzPts val="900"/>
              <a:buFont typeface="Titillium Web"/>
              <a:buChar char="●"/>
            </a:pPr>
            <a:r>
              <a:rPr lang="en" sz="900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Resize them without losing quality.</a:t>
            </a: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003B55"/>
              </a:buClr>
              <a:buSzPts val="900"/>
              <a:buFont typeface="Titillium Web"/>
              <a:buChar char="●"/>
            </a:pPr>
            <a:r>
              <a:rPr lang="en" sz="900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Change fill color and opacity.</a:t>
            </a: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003B55"/>
              </a:buClr>
              <a:buSzPts val="900"/>
              <a:buFont typeface="Titillium Web"/>
              <a:buChar char="●"/>
            </a:pPr>
            <a:r>
              <a:rPr lang="en" sz="900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Change line color, width and style.</a:t>
            </a: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Isn’t that nice? :)</a:t>
            </a: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Examples:</a:t>
            </a: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345" name="Google Shape;4345;p3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41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0" name="Google Shape;4350;p40"/>
          <p:cNvSpPr txBox="1"/>
          <p:nvPr/>
        </p:nvSpPr>
        <p:spPr>
          <a:xfrm>
            <a:off x="2011450" y="914275"/>
            <a:ext cx="6676800" cy="13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Now you can use any emoji as an icon!</a:t>
            </a:r>
            <a:endParaRPr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And of course it resizes without losing quality and you can change the color.</a:t>
            </a:r>
            <a:endParaRPr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How? Follow Google instructions </a:t>
            </a:r>
            <a:r>
              <a:rPr lang="en" u="sng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  <a:hlinkClick r:id="rId3"/>
              </a:rPr>
              <a:t>https://twitter.com/googledocs/status/730087240156643328</a:t>
            </a:r>
            <a:endParaRPr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351" name="Google Shape;4351;p40"/>
          <p:cNvSpPr txBox="1"/>
          <p:nvPr/>
        </p:nvSpPr>
        <p:spPr>
          <a:xfrm>
            <a:off x="655700" y="23742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01597F"/>
                </a:solidFill>
                <a:latin typeface="Titillium Web"/>
                <a:ea typeface="Titillium Web"/>
                <a:cs typeface="Titillium Web"/>
                <a:sym typeface="Titillium Web"/>
              </a:rPr>
              <a:t>✋👆👉👍👤👦👧👨👩👪💃🏃💑❤😂😉😋😒😭👶😸🐟🍒🍔💣📌📖🔨🎃🎈🎨🏈🏰🌏🔌🔑</a:t>
            </a:r>
            <a:r>
              <a:rPr lang="en" sz="2400" dirty="0">
                <a:solidFill>
                  <a:srgbClr val="01597F"/>
                </a:solidFill>
                <a:highlight>
                  <a:srgbClr val="D3EBD5"/>
                </a:highlight>
                <a:latin typeface="Titillium Web"/>
                <a:ea typeface="Titillium Web"/>
                <a:cs typeface="Titillium Web"/>
                <a:sym typeface="Titillium Web"/>
              </a:rPr>
              <a:t> and many more...</a:t>
            </a:r>
            <a:endParaRPr sz="2400" dirty="0">
              <a:solidFill>
                <a:srgbClr val="01597F"/>
              </a:solidFill>
              <a:highlight>
                <a:srgbClr val="D3EBD5"/>
              </a:highlight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352" name="Google Shape;4352;p40"/>
          <p:cNvSpPr txBox="1"/>
          <p:nvPr/>
        </p:nvSpPr>
        <p:spPr>
          <a:xfrm>
            <a:off x="496575" y="8564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600">
                <a:solidFill>
                  <a:srgbClr val="0B87A1"/>
                </a:solidFill>
              </a:rPr>
              <a:t>😉</a:t>
            </a:r>
            <a:endParaRPr sz="9600">
              <a:solidFill>
                <a:srgbClr val="0B87A1"/>
              </a:solidFill>
            </a:endParaRPr>
          </a:p>
        </p:txBody>
      </p:sp>
      <p:sp>
        <p:nvSpPr>
          <p:cNvPr id="4353" name="Google Shape;4353;p4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42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4" name="Google Shape;3944;p26"/>
          <p:cNvSpPr/>
          <p:nvPr/>
        </p:nvSpPr>
        <p:spPr>
          <a:xfrm>
            <a:off x="718300" y="1039554"/>
            <a:ext cx="7278052" cy="3467104"/>
          </a:xfrm>
          <a:custGeom>
            <a:avLst/>
            <a:gdLst/>
            <a:ahLst/>
            <a:cxnLst/>
            <a:rect l="l" t="t" r="r" b="b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3" name="Google Shape;3953;p2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/>
          </a:p>
        </p:txBody>
      </p:sp>
      <p:sp>
        <p:nvSpPr>
          <p:cNvPr id="3945" name="Google Shape;3945;p26"/>
          <p:cNvSpPr txBox="1">
            <a:spLocks noGrp="1"/>
          </p:cNvSpPr>
          <p:nvPr>
            <p:ph type="title" idx="4294967295"/>
          </p:nvPr>
        </p:nvSpPr>
        <p:spPr>
          <a:xfrm>
            <a:off x="0" y="130175"/>
            <a:ext cx="6761163" cy="8572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D3EBD5"/>
              </a:solidFill>
            </a:endParaRPr>
          </a:p>
        </p:txBody>
      </p:sp>
      <p:sp>
        <p:nvSpPr>
          <p:cNvPr id="3946" name="Google Shape;3946;p26"/>
          <p:cNvSpPr/>
          <p:nvPr/>
        </p:nvSpPr>
        <p:spPr>
          <a:xfrm>
            <a:off x="1985850" y="1830500"/>
            <a:ext cx="718200" cy="202500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rgbClr val="D3E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our office</a:t>
            </a:r>
            <a:endParaRPr sz="1000"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947" name="Google Shape;3947;p26"/>
          <p:cNvSpPr/>
          <p:nvPr/>
        </p:nvSpPr>
        <p:spPr>
          <a:xfrm>
            <a:off x="1273375" y="2146100"/>
            <a:ext cx="121500" cy="121500"/>
          </a:xfrm>
          <a:prstGeom prst="frame">
            <a:avLst>
              <a:gd name="adj1" fmla="val 29444"/>
            </a:avLst>
          </a:prstGeom>
          <a:solidFill>
            <a:srgbClr val="D3E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8" name="Google Shape;3948;p26"/>
          <p:cNvSpPr/>
          <p:nvPr/>
        </p:nvSpPr>
        <p:spPr>
          <a:xfrm>
            <a:off x="2877975" y="3507475"/>
            <a:ext cx="121500" cy="121500"/>
          </a:xfrm>
          <a:prstGeom prst="frame">
            <a:avLst>
              <a:gd name="adj1" fmla="val 29444"/>
            </a:avLst>
          </a:prstGeom>
          <a:solidFill>
            <a:srgbClr val="D3E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9" name="Google Shape;3949;p26"/>
          <p:cNvSpPr/>
          <p:nvPr/>
        </p:nvSpPr>
        <p:spPr>
          <a:xfrm>
            <a:off x="3731425" y="1957300"/>
            <a:ext cx="121500" cy="121500"/>
          </a:xfrm>
          <a:prstGeom prst="frame">
            <a:avLst>
              <a:gd name="adj1" fmla="val 29444"/>
            </a:avLst>
          </a:prstGeom>
          <a:solidFill>
            <a:srgbClr val="D3E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0" name="Google Shape;3950;p26"/>
          <p:cNvSpPr/>
          <p:nvPr/>
        </p:nvSpPr>
        <p:spPr>
          <a:xfrm>
            <a:off x="4391750" y="3905275"/>
            <a:ext cx="121500" cy="121500"/>
          </a:xfrm>
          <a:prstGeom prst="frame">
            <a:avLst>
              <a:gd name="adj1" fmla="val 29444"/>
            </a:avLst>
          </a:prstGeom>
          <a:solidFill>
            <a:srgbClr val="D3E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1" name="Google Shape;3951;p26"/>
          <p:cNvSpPr/>
          <p:nvPr/>
        </p:nvSpPr>
        <p:spPr>
          <a:xfrm>
            <a:off x="6847625" y="3936050"/>
            <a:ext cx="121500" cy="121500"/>
          </a:xfrm>
          <a:prstGeom prst="frame">
            <a:avLst>
              <a:gd name="adj1" fmla="val 29444"/>
            </a:avLst>
          </a:prstGeom>
          <a:solidFill>
            <a:srgbClr val="D3E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2" name="Google Shape;3952;p26"/>
          <p:cNvSpPr/>
          <p:nvPr/>
        </p:nvSpPr>
        <p:spPr>
          <a:xfrm>
            <a:off x="6298975" y="2428800"/>
            <a:ext cx="121500" cy="121500"/>
          </a:xfrm>
          <a:prstGeom prst="frame">
            <a:avLst>
              <a:gd name="adj1" fmla="val 29444"/>
            </a:avLst>
          </a:prstGeom>
          <a:solidFill>
            <a:srgbClr val="D3E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Imagem 2" descr="Uma imagem contendo mapa, texto&#10;&#10;Descrição gerada automaticamente">
            <a:extLst>
              <a:ext uri="{FF2B5EF4-FFF2-40B4-BE49-F238E27FC236}">
                <a16:creationId xmlns:a16="http://schemas.microsoft.com/office/drawing/2014/main" id="{CB070490-59E5-4335-8FA1-5F4193DF629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58" t="5735" r="3203" b="17527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230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6</a:t>
            </a:fld>
            <a:endParaRPr lang="pt-BR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2"/>
          <a:stretch/>
        </p:blipFill>
        <p:spPr>
          <a:xfrm>
            <a:off x="1256369" y="395279"/>
            <a:ext cx="5326553" cy="4398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340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Shape 3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" name="Google Shape;3932;p2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7</a:t>
            </a:fld>
            <a:endParaRPr/>
          </a:p>
        </p:txBody>
      </p:sp>
      <p:sp>
        <p:nvSpPr>
          <p:cNvPr id="3931" name="Google Shape;3931;p24"/>
          <p:cNvSpPr/>
          <p:nvPr/>
        </p:nvSpPr>
        <p:spPr>
          <a:xfrm>
            <a:off x="2028825" y="536028"/>
            <a:ext cx="3921919" cy="3850089"/>
          </a:xfrm>
          <a:prstGeom prst="ellipse">
            <a:avLst/>
          </a:prstGeom>
          <a:noFill/>
          <a:ln w="76200" cap="flat" cmpd="sng">
            <a:solidFill>
              <a:srgbClr val="FFC71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buFont typeface="Arial"/>
              <a:buNone/>
            </a:pPr>
            <a:r>
              <a:rPr lang="pt-BR" sz="3200" smtClean="0">
                <a:solidFill>
                  <a:srgbClr val="FFE28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Motivação</a:t>
            </a:r>
            <a:endParaRPr lang="pt-BR" sz="3200" dirty="0">
              <a:solidFill>
                <a:srgbClr val="FFE28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</p:spTree>
    <p:extLst>
      <p:ext uri="{BB962C8B-B14F-4D97-AF65-F5344CB8AC3E}">
        <p14:creationId xmlns:p14="http://schemas.microsoft.com/office/powerpoint/2010/main" val="289030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3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3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3" name="Google Shape;3953;p2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8</a:t>
            </a:fld>
            <a:endParaRPr/>
          </a:p>
        </p:txBody>
      </p:sp>
      <p:sp>
        <p:nvSpPr>
          <p:cNvPr id="3946" name="Google Shape;3946;p26"/>
          <p:cNvSpPr/>
          <p:nvPr/>
        </p:nvSpPr>
        <p:spPr>
          <a:xfrm>
            <a:off x="1985850" y="1830500"/>
            <a:ext cx="718200" cy="202500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rgbClr val="D3E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our office</a:t>
            </a:r>
            <a:endParaRPr sz="1000"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948" name="Google Shape;3948;p26"/>
          <p:cNvSpPr/>
          <p:nvPr/>
        </p:nvSpPr>
        <p:spPr>
          <a:xfrm>
            <a:off x="2877975" y="3507475"/>
            <a:ext cx="121500" cy="121500"/>
          </a:xfrm>
          <a:prstGeom prst="frame">
            <a:avLst>
              <a:gd name="adj1" fmla="val 29444"/>
            </a:avLst>
          </a:prstGeom>
          <a:solidFill>
            <a:srgbClr val="D3E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9" name="Google Shape;3949;p26"/>
          <p:cNvSpPr/>
          <p:nvPr/>
        </p:nvSpPr>
        <p:spPr>
          <a:xfrm>
            <a:off x="3731425" y="1957300"/>
            <a:ext cx="121500" cy="121500"/>
          </a:xfrm>
          <a:prstGeom prst="frame">
            <a:avLst>
              <a:gd name="adj1" fmla="val 29444"/>
            </a:avLst>
          </a:prstGeom>
          <a:solidFill>
            <a:srgbClr val="D3E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0" name="Google Shape;3950;p26"/>
          <p:cNvSpPr/>
          <p:nvPr/>
        </p:nvSpPr>
        <p:spPr>
          <a:xfrm>
            <a:off x="4391750" y="3905275"/>
            <a:ext cx="121500" cy="121500"/>
          </a:xfrm>
          <a:prstGeom prst="frame">
            <a:avLst>
              <a:gd name="adj1" fmla="val 29444"/>
            </a:avLst>
          </a:prstGeom>
          <a:solidFill>
            <a:srgbClr val="D3E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1" name="Google Shape;3951;p26"/>
          <p:cNvSpPr/>
          <p:nvPr/>
        </p:nvSpPr>
        <p:spPr>
          <a:xfrm>
            <a:off x="6847625" y="3936050"/>
            <a:ext cx="121500" cy="121500"/>
          </a:xfrm>
          <a:prstGeom prst="frame">
            <a:avLst>
              <a:gd name="adj1" fmla="val 29444"/>
            </a:avLst>
          </a:prstGeom>
          <a:solidFill>
            <a:srgbClr val="D3E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2" name="Google Shape;3952;p26"/>
          <p:cNvSpPr/>
          <p:nvPr/>
        </p:nvSpPr>
        <p:spPr>
          <a:xfrm>
            <a:off x="6298975" y="2428800"/>
            <a:ext cx="121500" cy="121500"/>
          </a:xfrm>
          <a:prstGeom prst="frame">
            <a:avLst>
              <a:gd name="adj1" fmla="val 29444"/>
            </a:avLst>
          </a:prstGeom>
          <a:solidFill>
            <a:srgbClr val="D3E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4408" t="-996" r="3442"/>
          <a:stretch/>
        </p:blipFill>
        <p:spPr>
          <a:xfrm>
            <a:off x="0" y="-88822"/>
            <a:ext cx="9144000" cy="527824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34695" y="4806024"/>
            <a:ext cx="25647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02754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1" name="Google Shape;3971;p2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tx1"/>
                </a:solidFill>
              </a:rPr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9</a:t>
            </a:fld>
            <a:endParaRPr>
              <a:solidFill>
                <a:schemeClr val="tx1"/>
              </a:solidFill>
            </a:endParaRPr>
          </a:p>
        </p:txBody>
      </p:sp>
      <p:sp>
        <p:nvSpPr>
          <p:cNvPr id="3966" name="Google Shape;3966;p28"/>
          <p:cNvSpPr txBox="1">
            <a:spLocks noGrp="1"/>
          </p:cNvSpPr>
          <p:nvPr>
            <p:ph type="subTitle" idx="4294967295"/>
          </p:nvPr>
        </p:nvSpPr>
        <p:spPr>
          <a:xfrm>
            <a:off x="0" y="1182688"/>
            <a:ext cx="5433848" cy="4635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tx1"/>
                </a:solidFill>
              </a:rPr>
              <a:t>Sofre de depressão, maior indice da América Latina, 8º no mundo</a:t>
            </a:r>
            <a:endParaRPr sz="2400" dirty="0">
              <a:solidFill>
                <a:schemeClr val="tx1"/>
              </a:solidFill>
            </a:endParaRPr>
          </a:p>
        </p:txBody>
      </p:sp>
      <p:sp>
        <p:nvSpPr>
          <p:cNvPr id="3968" name="Google Shape;3968;p28"/>
          <p:cNvSpPr txBox="1">
            <a:spLocks noGrp="1"/>
          </p:cNvSpPr>
          <p:nvPr>
            <p:ph type="subTitle" idx="4294967295"/>
          </p:nvPr>
        </p:nvSpPr>
        <p:spPr>
          <a:xfrm>
            <a:off x="73570" y="4289808"/>
            <a:ext cx="4629150" cy="4635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dirty="0" smtClean="0">
                <a:solidFill>
                  <a:schemeClr val="tx1"/>
                </a:solidFill>
              </a:rPr>
              <a:t>Nos últimos 25 anos</a:t>
            </a:r>
            <a:endParaRPr sz="2400" dirty="0">
              <a:solidFill>
                <a:schemeClr val="tx1"/>
              </a:solidFill>
            </a:endParaRPr>
          </a:p>
        </p:txBody>
      </p:sp>
      <p:sp>
        <p:nvSpPr>
          <p:cNvPr id="3970" name="Google Shape;3970;p28"/>
          <p:cNvSpPr txBox="1">
            <a:spLocks noGrp="1"/>
          </p:cNvSpPr>
          <p:nvPr>
            <p:ph type="subTitle" idx="4294967295"/>
          </p:nvPr>
        </p:nvSpPr>
        <p:spPr>
          <a:xfrm>
            <a:off x="42040" y="3009508"/>
            <a:ext cx="4629150" cy="4635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tx1"/>
                </a:solidFill>
              </a:rPr>
              <a:t>Se suicidaram em 2016</a:t>
            </a:r>
            <a:endParaRPr sz="2400" dirty="0">
              <a:solidFill>
                <a:schemeClr val="tx1"/>
              </a:solidFill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94590" y="525517"/>
            <a:ext cx="6337741" cy="707886"/>
          </a:xfrm>
          <a:prstGeom prst="rect">
            <a:avLst/>
          </a:prstGeom>
          <a:solidFill>
            <a:srgbClr val="FEF194"/>
          </a:solidFill>
        </p:spPr>
        <p:txBody>
          <a:bodyPr wrap="square" rtlCol="0">
            <a:spAutoFit/>
          </a:bodyPr>
          <a:lstStyle/>
          <a:p>
            <a:r>
              <a:rPr lang="pt-BR" sz="4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5,8% da população Brasileira</a:t>
            </a:r>
            <a:endParaRPr lang="pt-BR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136635" y="2333290"/>
            <a:ext cx="3668110" cy="707886"/>
          </a:xfrm>
          <a:prstGeom prst="rect">
            <a:avLst/>
          </a:prstGeom>
          <a:solidFill>
            <a:srgbClr val="FDEB67"/>
          </a:solidFill>
        </p:spPr>
        <p:txBody>
          <a:bodyPr wrap="square" rtlCol="0">
            <a:spAutoFit/>
          </a:bodyPr>
          <a:lstStyle/>
          <a:p>
            <a:r>
              <a:rPr lang="pt-BR" sz="4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11433 pessoas</a:t>
            </a:r>
          </a:p>
        </p:txBody>
      </p:sp>
      <p:sp>
        <p:nvSpPr>
          <p:cNvPr id="11" name="Google Shape;3966;p28"/>
          <p:cNvSpPr txBox="1">
            <a:spLocks/>
          </p:cNvSpPr>
          <p:nvPr/>
        </p:nvSpPr>
        <p:spPr>
          <a:xfrm>
            <a:off x="5912070" y="4606380"/>
            <a:ext cx="1602828" cy="463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None/>
              <a:tabLst/>
              <a:defRPr/>
            </a:pPr>
            <a:r>
              <a:rPr kumimoji="0" lang="pt-BR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Titillium Web Light"/>
                <a:ea typeface="Titillium Web Light"/>
                <a:cs typeface="Titillium Web Light"/>
                <a:sym typeface="Titillium Web Light"/>
              </a:rPr>
              <a:t>Dados: OMS(2016) e Ministério da Saúde</a:t>
            </a:r>
            <a:endParaRPr kumimoji="0" lang="pt-BR" sz="12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168166" y="3704898"/>
            <a:ext cx="5549462" cy="707886"/>
          </a:xfrm>
          <a:prstGeom prst="rect">
            <a:avLst/>
          </a:prstGeom>
          <a:solidFill>
            <a:srgbClr val="FCE430"/>
          </a:solidFill>
        </p:spPr>
        <p:txBody>
          <a:bodyPr wrap="square" rtlCol="0">
            <a:spAutoFit/>
          </a:bodyPr>
          <a:lstStyle/>
          <a:p>
            <a:r>
              <a:rPr lang="pt-BR" sz="4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Aumento de 30%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9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9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66" grpId="0" build="p"/>
      <p:bldP spid="3968" grpId="0" build="p"/>
      <p:bldP spid="3970" grpId="0" build="p"/>
      <p:bldP spid="9" grpId="0" animBg="1"/>
      <p:bldP spid="10" grpId="0" animBg="1"/>
      <p:bldP spid="11" grpId="0"/>
      <p:bldP spid="12" grpId="0" animBg="1"/>
    </p:bldLst>
  </p:timing>
</p:sld>
</file>

<file path=ppt/theme/theme1.xml><?xml version="1.0" encoding="utf-8"?>
<a:theme xmlns:a="http://schemas.openxmlformats.org/drawingml/2006/main" name="Mowbray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347">
    <a:dk1>
      <a:srgbClr val="000000"/>
    </a:dk1>
    <a:lt1>
      <a:srgbClr val="FFFFFF"/>
    </a:lt1>
    <a:dk2>
      <a:srgbClr val="666666"/>
    </a:dk2>
    <a:lt2>
      <a:srgbClr val="CCCCCC"/>
    </a:lt2>
    <a:accent1>
      <a:srgbClr val="3A81BA"/>
    </a:accent1>
    <a:accent2>
      <a:srgbClr val="D89F39"/>
    </a:accent2>
    <a:accent3>
      <a:srgbClr val="8BAB42"/>
    </a:accent3>
    <a:accent4>
      <a:srgbClr val="57A7B5"/>
    </a:accent4>
    <a:accent5>
      <a:srgbClr val="8B81D2"/>
    </a:accent5>
    <a:accent6>
      <a:srgbClr val="963334"/>
    </a:accent6>
    <a:hlink>
      <a:srgbClr val="1155CC"/>
    </a:hlink>
    <a:folHlink>
      <a:srgbClr val="6611CC"/>
    </a:folHlink>
  </a:clrScheme>
</a:themeOverride>
</file>

<file path=ppt/theme/themeOverride2.xml><?xml version="1.0" encoding="utf-8"?>
<a:themeOverride xmlns:a="http://schemas.openxmlformats.org/drawingml/2006/main">
  <a:clrScheme name="Custom 347">
    <a:dk1>
      <a:srgbClr val="000000"/>
    </a:dk1>
    <a:lt1>
      <a:srgbClr val="FFFFFF"/>
    </a:lt1>
    <a:dk2>
      <a:srgbClr val="666666"/>
    </a:dk2>
    <a:lt2>
      <a:srgbClr val="CCCCCC"/>
    </a:lt2>
    <a:accent1>
      <a:srgbClr val="3A81BA"/>
    </a:accent1>
    <a:accent2>
      <a:srgbClr val="D89F39"/>
    </a:accent2>
    <a:accent3>
      <a:srgbClr val="8BAB42"/>
    </a:accent3>
    <a:accent4>
      <a:srgbClr val="57A7B5"/>
    </a:accent4>
    <a:accent5>
      <a:srgbClr val="8B81D2"/>
    </a:accent5>
    <a:accent6>
      <a:srgbClr val="963334"/>
    </a:accent6>
    <a:hlink>
      <a:srgbClr val="1155CC"/>
    </a:hlink>
    <a:folHlink>
      <a:srgbClr val="6611CC"/>
    </a:folHlink>
  </a:clrScheme>
</a:themeOverride>
</file>

<file path=ppt/theme/themeOverride3.xml><?xml version="1.0" encoding="utf-8"?>
<a:themeOverride xmlns:a="http://schemas.openxmlformats.org/drawingml/2006/main">
  <a:clrScheme name="Custom 347">
    <a:dk1>
      <a:srgbClr val="000000"/>
    </a:dk1>
    <a:lt1>
      <a:srgbClr val="FFFFFF"/>
    </a:lt1>
    <a:dk2>
      <a:srgbClr val="666666"/>
    </a:dk2>
    <a:lt2>
      <a:srgbClr val="CCCCCC"/>
    </a:lt2>
    <a:accent1>
      <a:srgbClr val="3A81BA"/>
    </a:accent1>
    <a:accent2>
      <a:srgbClr val="D89F39"/>
    </a:accent2>
    <a:accent3>
      <a:srgbClr val="8BAB42"/>
    </a:accent3>
    <a:accent4>
      <a:srgbClr val="57A7B5"/>
    </a:accent4>
    <a:accent5>
      <a:srgbClr val="8B81D2"/>
    </a:accent5>
    <a:accent6>
      <a:srgbClr val="963334"/>
    </a:accent6>
    <a:hlink>
      <a:srgbClr val="1155CC"/>
    </a:hlink>
    <a:folHlink>
      <a:srgbClr val="6611CC"/>
    </a:folHlink>
  </a:clrScheme>
</a:themeOverride>
</file>

<file path=ppt/theme/themeOverride4.xml><?xml version="1.0" encoding="utf-8"?>
<a:themeOverride xmlns:a="http://schemas.openxmlformats.org/drawingml/2006/main">
  <a:clrScheme name="Custom 347">
    <a:dk1>
      <a:srgbClr val="000000"/>
    </a:dk1>
    <a:lt1>
      <a:srgbClr val="FFFFFF"/>
    </a:lt1>
    <a:dk2>
      <a:srgbClr val="666666"/>
    </a:dk2>
    <a:lt2>
      <a:srgbClr val="CCCCCC"/>
    </a:lt2>
    <a:accent1>
      <a:srgbClr val="3A81BA"/>
    </a:accent1>
    <a:accent2>
      <a:srgbClr val="D89F39"/>
    </a:accent2>
    <a:accent3>
      <a:srgbClr val="8BAB42"/>
    </a:accent3>
    <a:accent4>
      <a:srgbClr val="57A7B5"/>
    </a:accent4>
    <a:accent5>
      <a:srgbClr val="8B81D2"/>
    </a:accent5>
    <a:accent6>
      <a:srgbClr val="963334"/>
    </a:accent6>
    <a:hlink>
      <a:srgbClr val="1155CC"/>
    </a:hlink>
    <a:folHlink>
      <a:srgbClr val="6611CC"/>
    </a:folHlink>
  </a:clrScheme>
</a:themeOverride>
</file>

<file path=ppt/theme/themeOverride5.xml><?xml version="1.0" encoding="utf-8"?>
<a:themeOverride xmlns:a="http://schemas.openxmlformats.org/drawingml/2006/main">
  <a:clrScheme name="Custom 347">
    <a:dk1>
      <a:srgbClr val="000000"/>
    </a:dk1>
    <a:lt1>
      <a:srgbClr val="FFFFFF"/>
    </a:lt1>
    <a:dk2>
      <a:srgbClr val="666666"/>
    </a:dk2>
    <a:lt2>
      <a:srgbClr val="CCCCCC"/>
    </a:lt2>
    <a:accent1>
      <a:srgbClr val="3A81BA"/>
    </a:accent1>
    <a:accent2>
      <a:srgbClr val="D89F39"/>
    </a:accent2>
    <a:accent3>
      <a:srgbClr val="8BAB42"/>
    </a:accent3>
    <a:accent4>
      <a:srgbClr val="57A7B5"/>
    </a:accent4>
    <a:accent5>
      <a:srgbClr val="8B81D2"/>
    </a:accent5>
    <a:accent6>
      <a:srgbClr val="963334"/>
    </a:accent6>
    <a:hlink>
      <a:srgbClr val="1155CC"/>
    </a:hlink>
    <a:folHlink>
      <a:srgbClr val="6611C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5112</TotalTime>
  <Words>1145</Words>
  <Application>Microsoft Office PowerPoint</Application>
  <PresentationFormat>Apresentação na tela (16:9)</PresentationFormat>
  <Paragraphs>213</Paragraphs>
  <Slides>42</Slides>
  <Notes>40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42</vt:i4>
      </vt:variant>
    </vt:vector>
  </HeadingPairs>
  <TitlesOfParts>
    <vt:vector size="48" baseType="lpstr">
      <vt:lpstr>Dosis</vt:lpstr>
      <vt:lpstr>Titillium Web Light</vt:lpstr>
      <vt:lpstr>Titillium Web</vt:lpstr>
      <vt:lpstr>Dosis Light</vt:lpstr>
      <vt:lpstr>Arial</vt:lpstr>
      <vt:lpstr>Mowbray template</vt:lpstr>
      <vt:lpstr>IDENTIFICAÇÃO DE DEPRESSÃO A PARTIR DE ANÁLISE DE TEXTOS</vt:lpstr>
      <vt:lpstr>Integrantes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 Obrigado!</vt:lpstr>
      <vt:lpstr>INSTRUCTIONS FOR USE</vt:lpstr>
      <vt:lpstr>1. TRANSITION HEADLINE</vt:lpstr>
      <vt:lpstr>Apresentação do PowerPoint</vt:lpstr>
      <vt:lpstr>THIS IS A SLIDE TITLE</vt:lpstr>
      <vt:lpstr>BIG CONCEPT</vt:lpstr>
      <vt:lpstr>YOU CAN ALSO SPLIT YOUR CONTENT</vt:lpstr>
      <vt:lpstr>IN TWO OR THREE COLUMNS</vt:lpstr>
      <vt:lpstr>A PICTURE IS WORTH A THOUSAND WORDS</vt:lpstr>
      <vt:lpstr>Want big impact? Use big image.</vt:lpstr>
      <vt:lpstr>USE CHARTS TO EXPLAIN YOUR IDEAS</vt:lpstr>
      <vt:lpstr>AND TABLES TO COMPARE DATA</vt:lpstr>
      <vt:lpstr>MAPS</vt:lpstr>
      <vt:lpstr>89,526,124</vt:lpstr>
      <vt:lpstr>89,526,124$</vt:lpstr>
      <vt:lpstr>LET’S REVIEW SOME CONCEPTS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CREDITS</vt:lpstr>
      <vt:lpstr>PRESENTATION DESIGN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Padilla, Adriana Maria</dc:creator>
  <cp:lastModifiedBy>FERNANDA TANAJURA PIVA</cp:lastModifiedBy>
  <cp:revision>53</cp:revision>
  <dcterms:modified xsi:type="dcterms:W3CDTF">2019-04-25T11:45:20Z</dcterms:modified>
</cp:coreProperties>
</file>