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84" r:id="rId4"/>
    <p:sldId id="269" r:id="rId5"/>
    <p:sldId id="285" r:id="rId6"/>
    <p:sldId id="305" r:id="rId7"/>
    <p:sldId id="287" r:id="rId8"/>
    <p:sldId id="300" r:id="rId9"/>
    <p:sldId id="301" r:id="rId10"/>
    <p:sldId id="302" r:id="rId11"/>
    <p:sldId id="288" r:id="rId12"/>
    <p:sldId id="272" r:id="rId13"/>
    <p:sldId id="306" r:id="rId14"/>
    <p:sldId id="313" r:id="rId15"/>
    <p:sldId id="307" r:id="rId16"/>
    <p:sldId id="312" r:id="rId17"/>
    <p:sldId id="308" r:id="rId18"/>
    <p:sldId id="314" r:id="rId19"/>
    <p:sldId id="309" r:id="rId20"/>
    <p:sldId id="310" r:id="rId21"/>
    <p:sldId id="311" r:id="rId22"/>
    <p:sldId id="279" r:id="rId23"/>
    <p:sldId id="257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95" r:id="rId32"/>
    <p:sldId id="299" r:id="rId33"/>
    <p:sldId id="268" r:id="rId34"/>
    <p:sldId id="270" r:id="rId35"/>
    <p:sldId id="291" r:id="rId36"/>
    <p:sldId id="273" r:id="rId37"/>
    <p:sldId id="274" r:id="rId38"/>
    <p:sldId id="275" r:id="rId39"/>
    <p:sldId id="276" r:id="rId40"/>
    <p:sldId id="277" r:id="rId41"/>
    <p:sldId id="278" r:id="rId42"/>
    <p:sldId id="280" r:id="rId43"/>
    <p:sldId id="281" r:id="rId44"/>
    <p:sldId id="282" r:id="rId45"/>
    <p:sldId id="304" r:id="rId46"/>
    <p:sldId id="283" r:id="rId47"/>
  </p:sldIdLst>
  <p:sldSz cx="9144000" cy="5143500" type="screen16x9"/>
  <p:notesSz cx="6858000" cy="9144000"/>
  <p:embeddedFontLst>
    <p:embeddedFont>
      <p:font typeface="Dosis Light" charset="0"/>
      <p:regular r:id="rId50"/>
      <p:bold r:id="rId51"/>
    </p:embeddedFont>
    <p:embeddedFont>
      <p:font typeface="Titillium Web" charset="0"/>
      <p:regular r:id="rId52"/>
      <p:bold r:id="rId53"/>
      <p:italic r:id="rId54"/>
      <p:boldItalic r:id="rId55"/>
    </p:embeddedFont>
    <p:embeddedFont>
      <p:font typeface="Titillium Web Light" charset="0"/>
      <p:regular r:id="rId56"/>
      <p:bold r:id="rId57"/>
      <p:italic r:id="rId58"/>
      <p:boldItalic r:id="rId59"/>
    </p:embeddedFont>
    <p:embeddedFont>
      <p:font typeface="Dosis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F194"/>
    <a:srgbClr val="FFC715"/>
    <a:srgbClr val="FFD347"/>
    <a:srgbClr val="FFE285"/>
    <a:srgbClr val="FFD243"/>
    <a:srgbClr val="FFECAF"/>
    <a:srgbClr val="FFDE75"/>
    <a:srgbClr val="FFF1C5"/>
    <a:srgbClr val="FCE430"/>
    <a:srgbClr val="FDEB6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16/06/2019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336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991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89001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pessoais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78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 smtClean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/>
          <p:nvPr/>
        </p:nvCxnSpPr>
        <p:spPr>
          <a:xfrm rot="16200000" flipH="1">
            <a:off x="1802524" y="982716"/>
            <a:ext cx="693683" cy="6831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Texto 3"/>
          <p:cNvSpPr txBox="1">
            <a:spLocks/>
          </p:cNvSpPr>
          <p:nvPr/>
        </p:nvSpPr>
        <p:spPr>
          <a:xfrm>
            <a:off x="3652345" y="1712531"/>
            <a:ext cx="1760483" cy="44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Lemmatization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27" name="Forma 6"/>
          <p:cNvCxnSpPr>
            <a:endCxn id="25" idx="0"/>
          </p:cNvCxnSpPr>
          <p:nvPr/>
        </p:nvCxnSpPr>
        <p:spPr>
          <a:xfrm>
            <a:off x="1933902" y="987972"/>
            <a:ext cx="2598685" cy="72455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ma 6"/>
          <p:cNvCxnSpPr>
            <a:endCxn id="25" idx="0"/>
          </p:cNvCxnSpPr>
          <p:nvPr/>
        </p:nvCxnSpPr>
        <p:spPr>
          <a:xfrm rot="10800000" flipV="1">
            <a:off x="4532587" y="1072053"/>
            <a:ext cx="1973324" cy="64047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 para baixo 33"/>
          <p:cNvSpPr/>
          <p:nvPr/>
        </p:nvSpPr>
        <p:spPr>
          <a:xfrm>
            <a:off x="4388068" y="2243959"/>
            <a:ext cx="241738" cy="45194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8" name="Espaço Reservado para Texto 3"/>
          <p:cNvSpPr txBox="1">
            <a:spLocks/>
          </p:cNvSpPr>
          <p:nvPr/>
        </p:nvSpPr>
        <p:spPr>
          <a:xfrm>
            <a:off x="3873063" y="2501461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Amo, amor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35421"/>
            <a:ext cx="599090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6" name="Espaço Reservado para Texto 3"/>
          <p:cNvSpPr txBox="1">
            <a:spLocks/>
          </p:cNvSpPr>
          <p:nvPr/>
        </p:nvSpPr>
        <p:spPr>
          <a:xfrm>
            <a:off x="714704" y="3463158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Bag-of-Words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extração de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features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7" name="Espaço Reservado para Texto 3"/>
          <p:cNvSpPr txBox="1">
            <a:spLocks/>
          </p:cNvSpPr>
          <p:nvPr/>
        </p:nvSpPr>
        <p:spPr>
          <a:xfrm>
            <a:off x="641131" y="4188371"/>
            <a:ext cx="3615559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– classificação em categorias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58" name="Espaço Reservado para Texto 3"/>
          <p:cNvSpPr txBox="1">
            <a:spLocks/>
          </p:cNvSpPr>
          <p:nvPr/>
        </p:nvSpPr>
        <p:spPr>
          <a:xfrm>
            <a:off x="5108028" y="3946633"/>
            <a:ext cx="2501462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Parsing</a:t>
            </a:r>
            <a:r>
              <a:rPr lang="pt-BR" sz="2000" dirty="0" smtClean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(correção gramatical)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94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Espaço Reservado para Texto 3"/>
          <p:cNvSpPr txBox="1">
            <a:spLocks/>
          </p:cNvSpPr>
          <p:nvPr/>
        </p:nvSpPr>
        <p:spPr>
          <a:xfrm>
            <a:off x="1376856" y="1266496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7" name="Espaço Reservado para Texto 3"/>
          <p:cNvSpPr txBox="1">
            <a:spLocks/>
          </p:cNvSpPr>
          <p:nvPr/>
        </p:nvSpPr>
        <p:spPr>
          <a:xfrm>
            <a:off x="1445173" y="2869323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Palavras depressivas, absolutista e pronomes pessoais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14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3" name="Espaço Reservado para Texto 3"/>
          <p:cNvSpPr txBox="1">
            <a:spLocks/>
          </p:cNvSpPr>
          <p:nvPr/>
        </p:nvSpPr>
        <p:spPr>
          <a:xfrm>
            <a:off x="1376856" y="1266496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bag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4" name="Espaço Reservado para Texto 3"/>
          <p:cNvSpPr txBox="1">
            <a:spLocks/>
          </p:cNvSpPr>
          <p:nvPr/>
        </p:nvSpPr>
        <p:spPr>
          <a:xfrm>
            <a:off x="1960180" y="3373820"/>
            <a:ext cx="313208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smtClean="0">
                <a:solidFill>
                  <a:srgbClr val="FEF194"/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Tristeza, raiva</a:t>
            </a:r>
            <a:endParaRPr lang="pt-BR" sz="2000" dirty="0">
              <a:solidFill>
                <a:srgbClr val="FEF194"/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2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xmlns="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abst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Triste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52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xmlns="" val="877965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10 anos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fe\Documents\TCC\TCC\slide\imgs slide\imgb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2" name="Google Shape;3971;p28"/>
          <p:cNvSpPr txBox="1">
            <a:spLocks/>
          </p:cNvSpPr>
          <p:nvPr/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Dosis Light"/>
                <a:ea typeface="Dosis Light"/>
                <a:cs typeface="Dosis Light"/>
                <a:sym typeface="Dosis Ligh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3" name="Google Shape;3966;p28"/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715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" name="Google Shape;3970;p28"/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0;p28"/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 smtClean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C715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H="1" flipV="1">
            <a:off x="22487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3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6347</TotalTime>
  <Words>1230</Words>
  <Application>Microsoft Office PowerPoint</Application>
  <PresentationFormat>Apresentação na tela (16:9)</PresentationFormat>
  <Paragraphs>245</Paragraphs>
  <Slides>46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Dosis Light</vt:lpstr>
      <vt:lpstr>Titillium Web</vt:lpstr>
      <vt:lpstr>Titillium Web Light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Eu amo rosas. Elas são adoráveis e amorosas.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 Obrigado!</vt:lpstr>
      <vt:lpstr>INSTRUCTIONS FOR USE</vt:lpstr>
      <vt:lpstr>1. TRANSITION HEADLINE</vt:lpstr>
      <vt:lpstr>Slide 25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89,526,124</vt:lpstr>
      <vt:lpstr>89,526,124$</vt:lpstr>
      <vt:lpstr>LET’S REVIEW SOME CONCEPTS</vt:lpstr>
      <vt:lpstr>Slide 37</vt:lpstr>
      <vt:lpstr>Slide 38</vt:lpstr>
      <vt:lpstr>Slide 39</vt:lpstr>
      <vt:lpstr>Slide 40</vt:lpstr>
      <vt:lpstr>Slide 41</vt:lpstr>
      <vt:lpstr>CREDITS</vt:lpstr>
      <vt:lpstr>PRESENTATION DESIGN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</cp:lastModifiedBy>
  <cp:revision>78</cp:revision>
  <dcterms:modified xsi:type="dcterms:W3CDTF">2019-06-16T19:17:10Z</dcterms:modified>
</cp:coreProperties>
</file>