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21" r:id="rId15"/>
    <p:sldId id="323" r:id="rId16"/>
    <p:sldId id="324" r:id="rId17"/>
    <p:sldId id="307" r:id="rId18"/>
    <p:sldId id="312" r:id="rId19"/>
    <p:sldId id="308" r:id="rId20"/>
    <p:sldId id="322" r:id="rId21"/>
    <p:sldId id="318" r:id="rId22"/>
    <p:sldId id="320" r:id="rId23"/>
    <p:sldId id="328" r:id="rId24"/>
    <p:sldId id="309" r:id="rId25"/>
    <p:sldId id="329" r:id="rId26"/>
    <p:sldId id="330" r:id="rId27"/>
    <p:sldId id="279" r:id="rId28"/>
  </p:sldIdLst>
  <p:sldSz cx="9144000" cy="5143500" type="screen16x9"/>
  <p:notesSz cx="6858000" cy="9144000"/>
  <p:embeddedFontLst>
    <p:embeddedFont>
      <p:font typeface="Titillium Web" charset="0"/>
      <p:regular r:id="rId31"/>
      <p:bold r:id="rId32"/>
      <p:italic r:id="rId33"/>
      <p:boldItalic r:id="rId34"/>
    </p:embeddedFont>
    <p:embeddedFont>
      <p:font typeface="Dosis Light" charset="0"/>
      <p:regular r:id="rId35"/>
      <p:bold r:id="rId36"/>
    </p:embeddedFont>
    <p:embeddedFont>
      <p:font typeface="Titillium Web Light" charset="0"/>
      <p:regular r:id="rId37"/>
      <p:bold r:id="rId38"/>
      <p:italic r:id="rId39"/>
      <p:boldItalic r:id="rId40"/>
    </p:embeddedFont>
    <p:embeddedFont>
      <p:font typeface="Dosis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D347"/>
    <a:srgbClr val="FFECAF"/>
    <a:srgbClr val="FFF1C5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>
        <p:scale>
          <a:sx n="80" d="100"/>
          <a:sy n="80" d="100"/>
        </p:scale>
        <p:origin x="-1512" y="-58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32531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376294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67934" y="358271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53133" y="2413296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22382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56035" y="1970814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690824" y="2705604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46057" y="2718825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62421" y="1906007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79410" y="2581066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72091" y="3386871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232964" y="3310758"/>
            <a:ext cx="6264166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de cada palavra e associa isso a classe do treino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 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229263" y="4093779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98501" y="287674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=""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112681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=""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038537" y="628787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=""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351810" y="79571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=""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203269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=""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229100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=""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082384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=""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4942502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=""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058922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=""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4942502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=""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2617555" y="628787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=""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2761529" y="7942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2617555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=""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147241" y="1912954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=""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126168" y="2092304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=""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1781870" y="3182377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2419366" y="4010745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=""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2419367" y="4360101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=""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1961515" y="4028219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=""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1956429" y="4424231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17" name="Nuvem 16"/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spaço Reservado para Texto 3"/>
          <p:cNvSpPr txBox="1">
            <a:spLocks/>
          </p:cNvSpPr>
          <p:nvPr/>
        </p:nvSpPr>
        <p:spPr>
          <a:xfrm>
            <a:off x="2642118" y="291890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, 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19" name="Seta para baixo 32"/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3"/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21" name="Espaço Reservado para Texto 3"/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22" name="Espaço Reservado para Texto 3"/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23" name="Espaço Reservado para Texto 3"/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24" name="Espaço Reservado para Texto 3"/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25" name="Espaço Reservado para Texto 3"/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28" name="Mais 27"/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Nuvem 28">
            <a:extLst>
              <a:ext uri="{FF2B5EF4-FFF2-40B4-BE49-F238E27FC236}">
                <a16:creationId xmlns:a16="http://schemas.microsoft.com/office/drawing/2014/main" xmlns="" id="{062AC8BC-D39B-44B9-937C-A24941E3100A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xmlns="" id="{B542580B-F922-4483-BEF9-A3A169DEAD38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xmlns="" id="{73A58A82-E288-4480-BD0B-955F26D255FB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xmlns="" id="{B7D853A5-9A44-41C3-8EED-FB9A313C03E7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build="p"/>
      <p:bldP spid="21" grpId="0" build="p"/>
      <p:bldP spid="22" grpId="0" build="p"/>
      <p:bldP spid="23" grpId="0" build="p"/>
      <p:bldP spid="24" grpId="0" build="p"/>
      <p:bldP spid="25" grpId="0" build="p"/>
      <p:bldP spid="26" grpId="0" build="p"/>
      <p:bldP spid="30" grpId="0" build="p"/>
      <p:bldP spid="31" grpId="0" build="p"/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17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23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0" y="2959480"/>
            <a:ext cx="1147814" cy="1147814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3736702" y="423919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17 colunas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696039" y="1529556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73294" y="113887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Contagem de palavras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931016" y="16356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12</a:t>
            </a:r>
            <a:endParaRPr lang="pt-BR" sz="20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248919" y="1154063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de Sentimento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252200" y="16366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465319" y="116010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Polaridade das palavras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810886" y="161634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</a:t>
            </a:r>
            <a:endParaRPr lang="pt-BR" sz="2000" dirty="0"/>
          </a:p>
        </p:txBody>
      </p:sp>
      <p:sp>
        <p:nvSpPr>
          <p:cNvPr id="52" name="Elipse 51"/>
          <p:cNvSpPr/>
          <p:nvPr/>
        </p:nvSpPr>
        <p:spPr>
          <a:xfrm>
            <a:off x="2897566" y="1548894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47417" y="1549851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7056850" y="161634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0/1</a:t>
            </a:r>
            <a:endParaRPr lang="pt-BR" sz="2000" dirty="0"/>
          </a:p>
        </p:txBody>
      </p:sp>
      <p:sp>
        <p:nvSpPr>
          <p:cNvPr id="57" name="Elipse 56"/>
          <p:cNvSpPr/>
          <p:nvPr/>
        </p:nvSpPr>
        <p:spPr>
          <a:xfrm>
            <a:off x="7040520" y="1529555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em curva 57"/>
          <p:cNvCxnSpPr>
            <a:stCxn id="38" idx="4"/>
            <a:endCxn id="36" idx="1"/>
          </p:cNvCxnSpPr>
          <p:nvPr/>
        </p:nvCxnSpPr>
        <p:spPr>
          <a:xfrm rot="16200000" flipH="1">
            <a:off x="1599689" y="1468046"/>
            <a:ext cx="1430140" cy="270054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em curva 58"/>
          <p:cNvCxnSpPr>
            <a:stCxn id="52" idx="4"/>
            <a:endCxn id="36" idx="0"/>
          </p:cNvCxnSpPr>
          <p:nvPr/>
        </p:nvCxnSpPr>
        <p:spPr>
          <a:xfrm rot="16200000" flipH="1">
            <a:off x="3284029" y="2004571"/>
            <a:ext cx="836895" cy="1072921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em curva 59"/>
          <p:cNvCxnSpPr>
            <a:stCxn id="54" idx="4"/>
            <a:endCxn id="36" idx="0"/>
          </p:cNvCxnSpPr>
          <p:nvPr/>
        </p:nvCxnSpPr>
        <p:spPr>
          <a:xfrm rot="5400000">
            <a:off x="4409433" y="1953046"/>
            <a:ext cx="835938" cy="117693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em curva 60"/>
          <p:cNvCxnSpPr>
            <a:stCxn id="57" idx="4"/>
            <a:endCxn id="36" idx="3"/>
          </p:cNvCxnSpPr>
          <p:nvPr/>
        </p:nvCxnSpPr>
        <p:spPr>
          <a:xfrm rot="5400000">
            <a:off x="5345837" y="1570253"/>
            <a:ext cx="1430141" cy="249612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6686631" y="116265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1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343298"/>
            <a:ext cx="3782568" cy="2967244"/>
          </a:xfrm>
          <a:prstGeom prst="rect">
            <a:avLst/>
          </a:prstGeom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" y="2044625"/>
            <a:ext cx="1021348" cy="1021348"/>
          </a:xfrm>
          <a:prstGeom prst="rect">
            <a:avLst/>
          </a:prstGeom>
        </p:spPr>
      </p:pic>
      <p:cxnSp>
        <p:nvCxnSpPr>
          <p:cNvPr id="5" name="Straight Arrow Connector 13"/>
          <p:cNvCxnSpPr/>
          <p:nvPr/>
        </p:nvCxnSpPr>
        <p:spPr>
          <a:xfrm>
            <a:off x="1297432" y="2584500"/>
            <a:ext cx="704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9"/>
          <p:cNvCxnSpPr/>
          <p:nvPr/>
        </p:nvCxnSpPr>
        <p:spPr>
          <a:xfrm>
            <a:off x="6315930" y="2673073"/>
            <a:ext cx="450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0"/>
          <p:cNvSpPr/>
          <p:nvPr/>
        </p:nvSpPr>
        <p:spPr>
          <a:xfrm>
            <a:off x="6797040" y="2288085"/>
            <a:ext cx="1271971" cy="769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21"/>
          <p:cNvSpPr txBox="1"/>
          <p:nvPr/>
        </p:nvSpPr>
        <p:spPr>
          <a:xfrm>
            <a:off x="6803453" y="2327309"/>
            <a:ext cx="1314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Resultado</a:t>
            </a:r>
          </a:p>
          <a:p>
            <a:pPr algn="ctr"/>
            <a:r>
              <a:rPr lang="pt-BR" dirty="0" smtClean="0"/>
              <a:t>75</a:t>
            </a:r>
            <a:r>
              <a:rPr lang="pt-BR" dirty="0" smtClean="0"/>
              <a:t>% de acurácia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120392" y="325120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Perceptron</a:t>
            </a:r>
            <a:r>
              <a:rPr lang="pt-BR" sz="2800" dirty="0" smtClean="0"/>
              <a:t> Multicamada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772033" y="2542752"/>
            <a:ext cx="43313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0/1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0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09161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412892" y="264160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Resultados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0618" y="4740035"/>
            <a:ext cx="9313081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500" b="1" dirty="0" err="1">
                <a:solidFill>
                  <a:schemeClr val="tx1"/>
                </a:solidFill>
              </a:rPr>
              <a:t>Precision</a:t>
            </a:r>
            <a:r>
              <a:rPr lang="pt-BR" sz="1500" b="1" dirty="0">
                <a:solidFill>
                  <a:schemeClr val="tx1"/>
                </a:solidFill>
              </a:rPr>
              <a:t>: 0.764706   Recall: 0.742857   F1 score: 0. 753623  ROC AUC: 0.790783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" r="1583"/>
          <a:stretch/>
        </p:blipFill>
        <p:spPr bwMode="auto">
          <a:xfrm>
            <a:off x="2423336" y="1111346"/>
            <a:ext cx="3782806" cy="31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305050" y="896859"/>
            <a:ext cx="4200525" cy="340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686175" y="16287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52975" y="277832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25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6803</TotalTime>
  <Words>436</Words>
  <Application>Microsoft Office PowerPoint</Application>
  <PresentationFormat>Apresentação na tela (16:9)</PresentationFormat>
  <Paragraphs>168</Paragraphs>
  <Slides>27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Titillium Web</vt:lpstr>
      <vt:lpstr>Dosis Light</vt:lpstr>
      <vt:lpstr>Titillium Web Light</vt:lpstr>
      <vt:lpstr>Wingdings</vt:lpstr>
      <vt:lpstr>Courier New</vt:lpstr>
      <vt:lpstr>Dosis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Vc esta muito carent  hj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driii Padilla</cp:lastModifiedBy>
  <cp:revision>134</cp:revision>
  <dcterms:modified xsi:type="dcterms:W3CDTF">2019-10-17T05:43:57Z</dcterms:modified>
</cp:coreProperties>
</file>