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4" r:id="rId19"/>
    <p:sldId id="309" r:id="rId20"/>
    <p:sldId id="315" r:id="rId21"/>
    <p:sldId id="311" r:id="rId22"/>
    <p:sldId id="279" r:id="rId23"/>
    <p:sldId id="257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95" r:id="rId32"/>
    <p:sldId id="299" r:id="rId33"/>
    <p:sldId id="268" r:id="rId34"/>
    <p:sldId id="270" r:id="rId35"/>
    <p:sldId id="291" r:id="rId36"/>
    <p:sldId id="273" r:id="rId37"/>
    <p:sldId id="274" r:id="rId38"/>
    <p:sldId id="275" r:id="rId39"/>
    <p:sldId id="276" r:id="rId40"/>
    <p:sldId id="277" r:id="rId41"/>
    <p:sldId id="278" r:id="rId42"/>
    <p:sldId id="280" r:id="rId43"/>
    <p:sldId id="281" r:id="rId44"/>
    <p:sldId id="282" r:id="rId45"/>
    <p:sldId id="304" r:id="rId46"/>
    <p:sldId id="283" r:id="rId47"/>
  </p:sldIdLst>
  <p:sldSz cx="9144000" cy="5143500" type="screen16x9"/>
  <p:notesSz cx="6858000" cy="9144000"/>
  <p:embeddedFontLst>
    <p:embeddedFont>
      <p:font typeface="Dosis Light" charset="0"/>
      <p:regular r:id="rId50"/>
      <p:bold r:id="rId51"/>
    </p:embeddedFont>
    <p:embeddedFont>
      <p:font typeface="Titillium Web" charset="0"/>
      <p:regular r:id="rId52"/>
      <p:bold r:id="rId53"/>
      <p:italic r:id="rId54"/>
      <p:boldItalic r:id="rId55"/>
    </p:embeddedFont>
    <p:embeddedFont>
      <p:font typeface="Titillium Web Light" charset="0"/>
      <p:regular r:id="rId56"/>
      <p:bold r:id="rId57"/>
      <p:italic r:id="rId58"/>
      <p:boldItalic r:id="rId59"/>
    </p:embeddedFont>
    <p:embeddedFont>
      <p:font typeface="Dosis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CAF"/>
    <a:srgbClr val="FFC715"/>
    <a:srgbClr val="FFD347"/>
    <a:srgbClr val="FFF1C5"/>
    <a:srgbClr val="FFD243"/>
    <a:srgbClr val="FEF194"/>
    <a:srgbClr val="FFE285"/>
    <a:srgbClr val="FFDE7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90" d="100"/>
          <a:sy n="90" d="100"/>
        </p:scale>
        <p:origin x="-80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9912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9001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3" y="3301233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+1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3"/>
          <p:cNvSpPr txBox="1">
            <a:spLocks/>
          </p:cNvSpPr>
          <p:nvPr/>
        </p:nvSpPr>
        <p:spPr>
          <a:xfrm>
            <a:off x="714703" y="3977508"/>
            <a:ext cx="390492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 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palavras do 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texto 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ão associadas a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56" grpId="0"/>
      <p:bldP spid="26" grpId="0"/>
      <p:bldP spid="31" grpId="0"/>
      <p:bldP spid="32" grpId="0" animBg="1"/>
      <p:bldP spid="15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605009" y="999231"/>
            <a:ext cx="4814394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- Python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589040" y="2718982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Palavras negativas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589040" y="3556605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Palavras absolutistas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2589040" y="3129709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Pronomes pessoais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Seta para baixo 32"/>
          <p:cNvSpPr/>
          <p:nvPr/>
        </p:nvSpPr>
        <p:spPr>
          <a:xfrm>
            <a:off x="3536613" y="1679034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uvem 12"/>
          <p:cNvSpPr/>
          <p:nvPr/>
        </p:nvSpPr>
        <p:spPr>
          <a:xfrm>
            <a:off x="1616148" y="2325872"/>
            <a:ext cx="4242391" cy="2541181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1983133" y="268808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Python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Seta para baixo 32"/>
          <p:cNvSpPr/>
          <p:nvPr/>
        </p:nvSpPr>
        <p:spPr>
          <a:xfrm>
            <a:off x="3548577" y="1496040"/>
            <a:ext cx="482490" cy="9414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2045378" y="3093828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452958" y="3902148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spaço Reservado para Texto 3"/>
          <p:cNvSpPr txBox="1">
            <a:spLocks/>
          </p:cNvSpPr>
          <p:nvPr/>
        </p:nvSpPr>
        <p:spPr>
          <a:xfrm>
            <a:off x="2927880" y="2657894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aiva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9" name="Espaço Reservado para Texto 3"/>
          <p:cNvSpPr txBox="1">
            <a:spLocks/>
          </p:cNvSpPr>
          <p:nvPr/>
        </p:nvSpPr>
        <p:spPr>
          <a:xfrm>
            <a:off x="4299480" y="2509038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0" name="Espaço Reservado para Texto 3"/>
          <p:cNvSpPr txBox="1">
            <a:spLocks/>
          </p:cNvSpPr>
          <p:nvPr/>
        </p:nvSpPr>
        <p:spPr>
          <a:xfrm>
            <a:off x="3268121" y="3242685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1" name="Espaço Reservado para Texto 3"/>
          <p:cNvSpPr txBox="1">
            <a:spLocks/>
          </p:cNvSpPr>
          <p:nvPr/>
        </p:nvSpPr>
        <p:spPr>
          <a:xfrm>
            <a:off x="4118726" y="3189522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2" name="Espaço Reservado para Texto 3"/>
          <p:cNvSpPr txBox="1">
            <a:spLocks/>
          </p:cNvSpPr>
          <p:nvPr/>
        </p:nvSpPr>
        <p:spPr>
          <a:xfrm>
            <a:off x="4033666" y="3923169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4" name="Espaço Reservado para Texto 3"/>
          <p:cNvSpPr txBox="1">
            <a:spLocks/>
          </p:cNvSpPr>
          <p:nvPr/>
        </p:nvSpPr>
        <p:spPr>
          <a:xfrm>
            <a:off x="6057396" y="3735326"/>
            <a:ext cx="26187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5" name="Espaço Reservado para Texto 3"/>
          <p:cNvSpPr txBox="1">
            <a:spLocks/>
          </p:cNvSpPr>
          <p:nvPr/>
        </p:nvSpPr>
        <p:spPr>
          <a:xfrm>
            <a:off x="2188681" y="889041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 smtClean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16" name="Mais 15"/>
          <p:cNvSpPr/>
          <p:nvPr/>
        </p:nvSpPr>
        <p:spPr>
          <a:xfrm>
            <a:off x="3604437" y="701750"/>
            <a:ext cx="361507" cy="382771"/>
          </a:xfrm>
          <a:prstGeom prst="mathPlus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>
                <a:solidFill>
                  <a:schemeClr val="tx2">
                    <a:lumMod val="10000"/>
                  </a:schemeClr>
                </a:solidFill>
              </a:rPr>
              <a:pPr/>
              <a:t>20</a:t>
            </a:fld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2944713" y="956701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estatísticos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0" y="204123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Contagem de palavras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0" y="2693366"/>
            <a:ext cx="261257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Análise de Sentimentos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0" y="3320689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Outros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2916358" y="130907"/>
            <a:ext cx="2435363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Rede neural principal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85461" y="181818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289002" y="2374622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288999" y="2959421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299637" y="3597367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310268" y="427785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990214" y="2427784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00845" y="3129532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4990214" y="3852545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223591" y="3129533"/>
            <a:ext cx="308346" cy="318979"/>
          </a:xfrm>
          <a:prstGeom prst="ellipse">
            <a:avLst/>
          </a:prstGeom>
          <a:solidFill>
            <a:srgbClr val="FFECAF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1" name="Conector reto 20"/>
          <p:cNvCxnSpPr>
            <a:stCxn id="8" idx="6"/>
            <a:endCxn id="16" idx="2"/>
          </p:cNvCxnSpPr>
          <p:nvPr/>
        </p:nvCxnSpPr>
        <p:spPr>
          <a:xfrm>
            <a:off x="3593807" y="1977674"/>
            <a:ext cx="1396407" cy="609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8" idx="6"/>
            <a:endCxn id="17" idx="2"/>
          </p:cNvCxnSpPr>
          <p:nvPr/>
        </p:nvCxnSpPr>
        <p:spPr>
          <a:xfrm>
            <a:off x="3593807" y="1977674"/>
            <a:ext cx="1407038" cy="1311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6"/>
            <a:endCxn id="18" idx="2"/>
          </p:cNvCxnSpPr>
          <p:nvPr/>
        </p:nvCxnSpPr>
        <p:spPr>
          <a:xfrm>
            <a:off x="3593807" y="1977674"/>
            <a:ext cx="1396407" cy="203436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6" idx="2"/>
          </p:cNvCxnSpPr>
          <p:nvPr/>
        </p:nvCxnSpPr>
        <p:spPr>
          <a:xfrm>
            <a:off x="3597348" y="2534112"/>
            <a:ext cx="1392866" cy="5316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1" idx="6"/>
            <a:endCxn id="17" idx="2"/>
          </p:cNvCxnSpPr>
          <p:nvPr/>
        </p:nvCxnSpPr>
        <p:spPr>
          <a:xfrm>
            <a:off x="3597348" y="2534112"/>
            <a:ext cx="1403497" cy="754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6"/>
            <a:endCxn id="18" idx="2"/>
          </p:cNvCxnSpPr>
          <p:nvPr/>
        </p:nvCxnSpPr>
        <p:spPr>
          <a:xfrm>
            <a:off x="3597348" y="2534112"/>
            <a:ext cx="1392866" cy="1477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2" idx="6"/>
            <a:endCxn id="16" idx="2"/>
          </p:cNvCxnSpPr>
          <p:nvPr/>
        </p:nvCxnSpPr>
        <p:spPr>
          <a:xfrm flipV="1">
            <a:off x="3597345" y="2587274"/>
            <a:ext cx="1392869" cy="5316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3" idx="6"/>
            <a:endCxn id="16" idx="2"/>
          </p:cNvCxnSpPr>
          <p:nvPr/>
        </p:nvCxnSpPr>
        <p:spPr>
          <a:xfrm flipV="1">
            <a:off x="3607983" y="2587274"/>
            <a:ext cx="1382231" cy="11695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2" idx="6"/>
            <a:endCxn id="18" idx="2"/>
          </p:cNvCxnSpPr>
          <p:nvPr/>
        </p:nvCxnSpPr>
        <p:spPr>
          <a:xfrm>
            <a:off x="3597345" y="3118911"/>
            <a:ext cx="1392869" cy="8931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6"/>
            <a:endCxn id="17" idx="2"/>
          </p:cNvCxnSpPr>
          <p:nvPr/>
        </p:nvCxnSpPr>
        <p:spPr>
          <a:xfrm flipV="1">
            <a:off x="3607983" y="3289022"/>
            <a:ext cx="1392862" cy="4678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3" idx="6"/>
            <a:endCxn id="18" idx="2"/>
          </p:cNvCxnSpPr>
          <p:nvPr/>
        </p:nvCxnSpPr>
        <p:spPr>
          <a:xfrm>
            <a:off x="3607983" y="3756857"/>
            <a:ext cx="1382231" cy="2551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4" idx="6"/>
            <a:endCxn id="16" idx="2"/>
          </p:cNvCxnSpPr>
          <p:nvPr/>
        </p:nvCxnSpPr>
        <p:spPr>
          <a:xfrm flipV="1">
            <a:off x="3618614" y="2587274"/>
            <a:ext cx="1371600" cy="18500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4" idx="6"/>
            <a:endCxn id="17" idx="2"/>
          </p:cNvCxnSpPr>
          <p:nvPr/>
        </p:nvCxnSpPr>
        <p:spPr>
          <a:xfrm flipV="1">
            <a:off x="3618614" y="3289022"/>
            <a:ext cx="1382231" cy="1148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14" idx="6"/>
            <a:endCxn id="18" idx="2"/>
          </p:cNvCxnSpPr>
          <p:nvPr/>
        </p:nvCxnSpPr>
        <p:spPr>
          <a:xfrm flipV="1">
            <a:off x="3618614" y="4012035"/>
            <a:ext cx="1371600" cy="4253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9" idx="2"/>
            <a:endCxn id="16" idx="6"/>
          </p:cNvCxnSpPr>
          <p:nvPr/>
        </p:nvCxnSpPr>
        <p:spPr>
          <a:xfrm flipH="1" flipV="1">
            <a:off x="5298560" y="2587274"/>
            <a:ext cx="925031" cy="7017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9" idx="2"/>
            <a:endCxn id="17" idx="6"/>
          </p:cNvCxnSpPr>
          <p:nvPr/>
        </p:nvCxnSpPr>
        <p:spPr>
          <a:xfrm flipH="1" flipV="1">
            <a:off x="5309191" y="3289022"/>
            <a:ext cx="91440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19" idx="2"/>
            <a:endCxn id="18" idx="6"/>
          </p:cNvCxnSpPr>
          <p:nvPr/>
        </p:nvCxnSpPr>
        <p:spPr>
          <a:xfrm flipH="1">
            <a:off x="5298560" y="3289023"/>
            <a:ext cx="925031" cy="723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Espaço Reservado para Texto 3"/>
          <p:cNvSpPr txBox="1">
            <a:spLocks/>
          </p:cNvSpPr>
          <p:nvPr/>
        </p:nvSpPr>
        <p:spPr>
          <a:xfrm>
            <a:off x="6063596" y="2225520"/>
            <a:ext cx="1520962" cy="5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Resultado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final</a:t>
            </a:r>
            <a:endParaRPr lang="pt-BR" sz="16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52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877965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1260</Words>
  <Application>Microsoft Office PowerPoint</Application>
  <PresentationFormat>Apresentação na tela (16:9)</PresentationFormat>
  <Paragraphs>264</Paragraphs>
  <Slides>46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Obrigado!</vt:lpstr>
      <vt:lpstr>INSTRUCTIONS FOR USE</vt:lpstr>
      <vt:lpstr>1. TRANSITION HEADLINE</vt:lpstr>
      <vt:lpstr>Slide 25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LET’S REVIEW SOME CONCEPTS</vt:lpstr>
      <vt:lpstr>Slide 37</vt:lpstr>
      <vt:lpstr>Slide 38</vt:lpstr>
      <vt:lpstr>Slide 39</vt:lpstr>
      <vt:lpstr>Slide 40</vt:lpstr>
      <vt:lpstr>Slide 41</vt:lpstr>
      <vt:lpstr>CREDITS</vt:lpstr>
      <vt:lpstr>PRESENTATION DESIGN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88</cp:revision>
  <dcterms:modified xsi:type="dcterms:W3CDTF">2019-06-18T00:38:24Z</dcterms:modified>
</cp:coreProperties>
</file>