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 Light"/>
      <p:regular r:id="rId34"/>
      <p:bold r:id="rId35"/>
    </p:embeddedFont>
    <p:embeddedFont>
      <p:font typeface="Dosis"/>
      <p:regular r:id="rId36"/>
      <p:bold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666FFF-BB48-436D-8BB4-E228D030C729}">
  <a:tblStyle styleId="{25666FFF-BB48-436D-8BB4-E228D030C7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Light-bold.fntdata"/><Relationship Id="rId12" Type="http://schemas.openxmlformats.org/officeDocument/2006/relationships/slide" Target="slides/slide7.xml"/><Relationship Id="rId34" Type="http://schemas.openxmlformats.org/officeDocument/2006/relationships/font" Target="fonts/DosisLight-regular.fntdata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11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6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/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/>
          <p:nvPr>
            <p:ph idx="4294967295" type="title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{25666FFF-BB48-436D-8BB4-E228D030C729}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6"/>
          <p:cNvSpPr txBox="1"/>
          <p:nvPr>
            <p:ph idx="4294967295"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/>
          <p:nvPr>
            <p:ph idx="4294967295" type="ctrTitle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/>
          <p:nvPr>
            <p:ph idx="4294967295" type="subTitle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/>
          <p:nvPr>
            <p:ph idx="4294967295" type="ctrTitle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/>
          <p:nvPr>
            <p:ph idx="4294967295" type="subTitle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/>
          <p:nvPr>
            <p:ph idx="4294967295" type="ctrTitle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/>
          <p:nvPr>
            <p:ph idx="4294967295" type="subTitle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82" name="Google Shape;398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1" name="Google Shape;3991;p30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/>
          <p:nvPr>
            <p:ph idx="2" type="body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4" name="Google Shape;3994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/>
          <p:nvPr>
            <p:ph idx="2" type="body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b="1" lang="en" sz="1200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32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</a:t>
            </a: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/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/>
          <p:nvPr>
            <p:ph idx="1" type="body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</a:t>
            </a:r>
            <a:r>
              <a:rPr lang="en" sz="1300">
                <a:solidFill>
                  <a:srgbClr val="003B55"/>
                </a:solidFill>
              </a:rPr>
              <a:t> </a:t>
            </a:r>
            <a:r>
              <a:rPr b="1" lang="en" sz="13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b="1" lang="en" sz="13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b="1" lang="en" sz="13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b="1" lang="en" sz="13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b="1" lang="en" sz="13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b="1" sz="1300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B87A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49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852" name="Google Shape;3852;p15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