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603825" cy="432054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Montserrat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3608">
          <p15:clr>
            <a:srgbClr val="A4A3A4"/>
          </p15:clr>
        </p15:guide>
        <p15:guide id="2" pos="96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2HfLs1M6hLfIK8dAxnnL3Oyr4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" d="100"/>
          <a:sy n="14" d="100"/>
        </p:scale>
        <p:origin x="-2462" y="-19"/>
      </p:cViewPr>
      <p:guideLst>
        <p:guide orient="horz" pos="13608"/>
        <p:guide pos="96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4563" y="685800"/>
            <a:ext cx="2428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331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044575" y="10566400"/>
            <a:ext cx="28514674" cy="275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98519" y="16720344"/>
            <a:ext cx="36864924" cy="688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6649244" y="9909968"/>
            <a:ext cx="36864924" cy="2050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295525" y="13422313"/>
            <a:ext cx="26012775" cy="925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591050" y="24482425"/>
            <a:ext cx="21421725" cy="1104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None/>
              <a:defRPr/>
            </a:lvl1pPr>
            <a:lvl2pPr lvl="1" algn="ctr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None/>
              <a:defRPr/>
            </a:lvl2pPr>
            <a:lvl3pPr lvl="2" algn="ctr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None/>
              <a:defRPr/>
            </a:lvl3pPr>
            <a:lvl4pPr lvl="3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4pPr>
            <a:lvl5pPr lvl="4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5pPr>
            <a:lvl6pPr lvl="5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6pPr>
            <a:lvl7pPr lvl="6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7pPr>
            <a:lvl8pPr lvl="7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8pPr>
            <a:lvl9pPr lvl="8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27543125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417763" y="27763788"/>
            <a:ext cx="26012775" cy="8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417763" y="18311813"/>
            <a:ext cx="26012775" cy="945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13695364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5378113" y="10080625"/>
            <a:ext cx="13695362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530350" y="9671050"/>
            <a:ext cx="135223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530350" y="13701713"/>
            <a:ext cx="13522325" cy="248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5546388" y="9671050"/>
            <a:ext cx="13527087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5546388" y="13701713"/>
            <a:ext cx="13527087" cy="248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30350" y="1720850"/>
            <a:ext cx="10067925" cy="731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1964988" y="1720850"/>
            <a:ext cx="17108487" cy="3687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30350" y="9040813"/>
            <a:ext cx="10067925" cy="29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999163" y="30243463"/>
            <a:ext cx="18361025" cy="35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999163" y="3860800"/>
            <a:ext cx="18361025" cy="259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999163" y="33813750"/>
            <a:ext cx="18361025" cy="507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27543125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marR="0" lvl="0" indent="-1168400" algn="l" rtl="0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775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Char char="–"/>
              <a:defRPr sz="1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627450" y="10608075"/>
            <a:ext cx="13522200" cy="5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trabalho tem como objetivo detectar sinais de depressão à partir de análises que serão realizadas em textos em português utilizando técnicas de Inteligência Artificial para auxiliar no processo. </a:t>
            </a:r>
            <a:endParaRPr sz="3600"/>
          </a:p>
        </p:txBody>
      </p:sp>
      <p:sp>
        <p:nvSpPr>
          <p:cNvPr id="90" name="Google Shape;90;p1"/>
          <p:cNvSpPr txBox="1"/>
          <p:nvPr/>
        </p:nvSpPr>
        <p:spPr>
          <a:xfrm>
            <a:off x="4229100" y="2143350"/>
            <a:ext cx="204666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200" b="1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IDENTIFICAÇÃO DE DEPRESSÃO A PARTIR DE ANÁLISE DE TEXTOS</a:t>
            </a:r>
            <a:endParaRPr sz="7200" b="1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7200" dirty="0"/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0200" y="1260563"/>
            <a:ext cx="6223626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811800" y="5577325"/>
            <a:ext cx="235422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Adriana Maria </a:t>
            </a:r>
            <a:r>
              <a:rPr lang="pt-BR" sz="3600" dirty="0" err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Padilla</a:t>
            </a:r>
            <a:r>
              <a:rPr lang="pt-BR" sz="36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Felipe de Araújo Sarmento, Fernanda Tanajura Piva, Vinicius Lago Fernandes</a:t>
            </a:r>
            <a:endParaRPr sz="36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Professor Orientador: Tiago Sanches da Silva</a:t>
            </a:r>
            <a:endParaRPr sz="36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66813" y="8651388"/>
            <a:ext cx="8768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6000" b="1"/>
          </a:p>
        </p:txBody>
      </p:sp>
      <p:sp>
        <p:nvSpPr>
          <p:cNvPr id="94" name="Google Shape;94;p1"/>
          <p:cNvSpPr txBox="1"/>
          <p:nvPr/>
        </p:nvSpPr>
        <p:spPr>
          <a:xfrm>
            <a:off x="3566813" y="27823388"/>
            <a:ext cx="8768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6000" b="1"/>
          </a:p>
        </p:txBody>
      </p:sp>
      <p:sp>
        <p:nvSpPr>
          <p:cNvPr id="95" name="Google Shape;95;p1"/>
          <p:cNvSpPr txBox="1"/>
          <p:nvPr/>
        </p:nvSpPr>
        <p:spPr>
          <a:xfrm>
            <a:off x="16073538" y="13597175"/>
            <a:ext cx="13958700" cy="5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solucionar o caso proposto foi feita uma abordagem utilizando  algoritmos de Neural Language Processing (NLP), a partir do banco de dados. 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Inicialmente foram feitas tratativas para estruturar tais dados no MySQL , e então um primeiro pré-processamento para correções ortográficas. Após isso, os textos passaram por três formas de processamento: Contagem de palavras especificas,  Análise de sentimentos presentes e polaridade das palavras. Os valores obtidos serviram então para alimentar o treinamento de uma Rede Neural Artificial, podendo-se então realizar previsões com dados novos.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0440938" y="25777725"/>
            <a:ext cx="52239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6000" b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 r="52109"/>
          <a:stretch/>
        </p:blipFill>
        <p:spPr>
          <a:xfrm>
            <a:off x="16073550" y="9034825"/>
            <a:ext cx="14295974" cy="3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132" y="13818462"/>
            <a:ext cx="13522092" cy="81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76114" y="31955038"/>
            <a:ext cx="9353550" cy="7844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 rot="10800000" flipH="1">
            <a:off x="15601950" y="8991625"/>
            <a:ext cx="95400" cy="31847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15964525" y="27181925"/>
            <a:ext cx="14295900" cy="5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Inicialmente foram feitas tratativas para estruturar tais dados no MySQL , e então um primeiro pré-processamento para correções ortográficas. Após isso, os textos passaram por três formas de processamento: Contagem de palavras especificas,  Análise de sentimentos presentes e polaridade das palavras. Os valores obtidos serviram então para alimentar o treinamento de uma Rede Neural Artificial, podendo-se então realizar previsões com dados novos.</a:t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56925" y="20140050"/>
            <a:ext cx="9353550" cy="483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190075" y="23570475"/>
            <a:ext cx="13522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Os dados  divulgados pela OMS (Organização Mundial da Saúde) à respeito do Brasil representar o maior índice da América Latina que sofre com a depressão e por estar em 8º no mundo, foram um dos fatores que motivou o início desse estudo.</a:t>
            </a:r>
            <a:r>
              <a:rPr lang="pt-BR" sz="3600" i="1">
                <a:solidFill>
                  <a:srgbClr val="777777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73000" y="21402775"/>
            <a:ext cx="2309225" cy="2309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7688" y="30113125"/>
            <a:ext cx="12506975" cy="882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Personalizar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Default Design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EUREKA2015</dc:creator>
  <cp:lastModifiedBy>driii Padilla</cp:lastModifiedBy>
  <cp:revision>1</cp:revision>
  <dcterms:created xsi:type="dcterms:W3CDTF">2009-09-17T23:12:18Z</dcterms:created>
  <dcterms:modified xsi:type="dcterms:W3CDTF">2019-10-18T03:12:57Z</dcterms:modified>
</cp:coreProperties>
</file>