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13" r:id="rId15"/>
    <p:sldId id="307" r:id="rId16"/>
    <p:sldId id="312" r:id="rId17"/>
    <p:sldId id="308" r:id="rId18"/>
    <p:sldId id="314" r:id="rId19"/>
    <p:sldId id="309" r:id="rId20"/>
    <p:sldId id="310" r:id="rId21"/>
    <p:sldId id="311" r:id="rId22"/>
    <p:sldId id="279" r:id="rId23"/>
    <p:sldId id="257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95" r:id="rId32"/>
    <p:sldId id="299" r:id="rId33"/>
    <p:sldId id="268" r:id="rId34"/>
    <p:sldId id="270" r:id="rId35"/>
    <p:sldId id="291" r:id="rId36"/>
    <p:sldId id="273" r:id="rId37"/>
    <p:sldId id="274" r:id="rId38"/>
    <p:sldId id="275" r:id="rId39"/>
    <p:sldId id="276" r:id="rId40"/>
    <p:sldId id="277" r:id="rId41"/>
    <p:sldId id="278" r:id="rId42"/>
    <p:sldId id="280" r:id="rId43"/>
    <p:sldId id="281" r:id="rId44"/>
    <p:sldId id="282" r:id="rId45"/>
    <p:sldId id="304" r:id="rId46"/>
    <p:sldId id="283" r:id="rId47"/>
  </p:sldIdLst>
  <p:sldSz cx="9144000" cy="5143500" type="screen16x9"/>
  <p:notesSz cx="6858000" cy="9144000"/>
  <p:embeddedFontLst>
    <p:embeddedFont>
      <p:font typeface="Dosis" panose="020B0604020202020204" charset="0"/>
      <p:regular r:id="rId50"/>
      <p:bold r:id="rId51"/>
    </p:embeddedFont>
    <p:embeddedFont>
      <p:font typeface="Titillium Web Light" panose="020B0604020202020204" charset="0"/>
      <p:regular r:id="rId52"/>
      <p:bold r:id="rId53"/>
      <p:italic r:id="rId54"/>
      <p:boldItalic r:id="rId55"/>
    </p:embeddedFont>
    <p:embeddedFont>
      <p:font typeface="Dosis Light" panose="020B0604020202020204" charset="0"/>
      <p:regular r:id="rId56"/>
      <p:bold r:id="rId57"/>
    </p:embeddedFont>
    <p:embeddedFont>
      <p:font typeface="Titillium Web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194"/>
    <a:srgbClr val="FFC715"/>
    <a:srgbClr val="FFD347"/>
    <a:srgbClr val="FFE285"/>
    <a:srgbClr val="FFD243"/>
    <a:srgbClr val="FFECAF"/>
    <a:srgbClr val="FFDE75"/>
    <a:srgbClr val="FFF1C5"/>
    <a:srgbClr val="FCE430"/>
    <a:srgbClr val="FDE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>
        <p:scale>
          <a:sx n="100" d="100"/>
          <a:sy n="100" d="100"/>
        </p:scale>
        <p:origin x="5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91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01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4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555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613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676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778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9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30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8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51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3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65112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pessoais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408875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8;p29"/>
          <p:cNvSpPr/>
          <p:nvPr/>
        </p:nvSpPr>
        <p:spPr>
          <a:xfrm>
            <a:off x="364067" y="3304697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8;p29"/>
          <p:cNvSpPr/>
          <p:nvPr/>
        </p:nvSpPr>
        <p:spPr>
          <a:xfrm>
            <a:off x="1841347" y="3292832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" name="Google Shape;3978;p29"/>
          <p:cNvSpPr/>
          <p:nvPr/>
        </p:nvSpPr>
        <p:spPr>
          <a:xfrm>
            <a:off x="3200574" y="3293085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" name="Google Shape;3978;p29"/>
          <p:cNvSpPr/>
          <p:nvPr/>
        </p:nvSpPr>
        <p:spPr>
          <a:xfrm>
            <a:off x="4556136" y="3289611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" name="Google Shape;3978;p29"/>
          <p:cNvSpPr/>
          <p:nvPr/>
        </p:nvSpPr>
        <p:spPr>
          <a:xfrm>
            <a:off x="6177464" y="3292638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46"/>
          <p:cNvCxnSpPr>
            <a:stCxn id="31" idx="2"/>
            <a:endCxn id="41" idx="0"/>
          </p:cNvCxnSpPr>
          <p:nvPr/>
        </p:nvCxnSpPr>
        <p:spPr>
          <a:xfrm rot="5400000">
            <a:off x="3603226" y="3153442"/>
            <a:ext cx="276992" cy="229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stCxn id="41" idx="2"/>
            <a:endCxn id="34" idx="0"/>
          </p:cNvCxnSpPr>
          <p:nvPr/>
        </p:nvCxnSpPr>
        <p:spPr>
          <a:xfrm rot="16200000" flipH="1">
            <a:off x="3567934" y="390852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angulado 49"/>
          <p:cNvCxnSpPr>
            <a:stCxn id="33" idx="2"/>
            <a:endCxn id="35" idx="0"/>
          </p:cNvCxnSpPr>
          <p:nvPr/>
        </p:nvCxnSpPr>
        <p:spPr>
          <a:xfrm rot="5400000">
            <a:off x="763110" y="3160533"/>
            <a:ext cx="285121" cy="3206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angulado 51"/>
          <p:cNvCxnSpPr>
            <a:stCxn id="30" idx="2"/>
            <a:endCxn id="38" idx="0"/>
          </p:cNvCxnSpPr>
          <p:nvPr/>
        </p:nvCxnSpPr>
        <p:spPr>
          <a:xfrm rot="5400000">
            <a:off x="2242473" y="3152404"/>
            <a:ext cx="279303" cy="155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angulado 53"/>
          <p:cNvCxnSpPr>
            <a:stCxn id="32" idx="2"/>
            <a:endCxn id="42" idx="0"/>
          </p:cNvCxnSpPr>
          <p:nvPr/>
        </p:nvCxnSpPr>
        <p:spPr>
          <a:xfrm rot="16200000" flipH="1">
            <a:off x="4956709" y="3150184"/>
            <a:ext cx="272890" cy="596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43" idx="0"/>
          </p:cNvCxnSpPr>
          <p:nvPr/>
        </p:nvCxnSpPr>
        <p:spPr>
          <a:xfrm rot="5400000">
            <a:off x="6196402" y="2768137"/>
            <a:ext cx="1045563" cy="343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54963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5" idx="2"/>
            <a:endCxn id="34" idx="0"/>
          </p:cNvCxnSpPr>
          <p:nvPr/>
        </p:nvCxnSpPr>
        <p:spPr>
          <a:xfrm rot="16200000" flipH="1">
            <a:off x="2155487" y="2496077"/>
            <a:ext cx="341254" cy="284409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8" idx="2"/>
            <a:endCxn id="34" idx="0"/>
          </p:cNvCxnSpPr>
          <p:nvPr/>
        </p:nvCxnSpPr>
        <p:spPr>
          <a:xfrm rot="16200000" flipH="1">
            <a:off x="2888195" y="3228784"/>
            <a:ext cx="353119" cy="136681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42" idx="2"/>
            <a:endCxn id="34" idx="0"/>
          </p:cNvCxnSpPr>
          <p:nvPr/>
        </p:nvCxnSpPr>
        <p:spPr>
          <a:xfrm rot="5400000">
            <a:off x="4243979" y="3236594"/>
            <a:ext cx="356340" cy="134797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43" idx="2"/>
            <a:endCxn id="34" idx="0"/>
          </p:cNvCxnSpPr>
          <p:nvPr/>
        </p:nvCxnSpPr>
        <p:spPr>
          <a:xfrm rot="5400000">
            <a:off x="5056157" y="2427443"/>
            <a:ext cx="353313" cy="296930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714703" y="3463158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extração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features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510407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 pessoal +1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700706" y="731618"/>
            <a:ext cx="4814394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- Python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684737" y="2451369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Palavras 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negativas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2684737" y="3288992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Palavras absolutistas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2684737" y="2862096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Pronomes 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pessoais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0" name="Seta para baixo 32"/>
          <p:cNvSpPr/>
          <p:nvPr/>
        </p:nvSpPr>
        <p:spPr>
          <a:xfrm>
            <a:off x="3632310" y="1411421"/>
            <a:ext cx="482490" cy="9414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1376856" y="1266496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bag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376856" y="2259395"/>
            <a:ext cx="107829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12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91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 complex idea can be conveyed with just a single still image, namely making it possible to absorb large amounts of data quickly.</a:t>
            </a: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Triste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7529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7965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6362</TotalTime>
  <Words>1223</Words>
  <Application>Microsoft Office PowerPoint</Application>
  <PresentationFormat>Apresentação na tela (16:9)</PresentationFormat>
  <Paragraphs>246</Paragraphs>
  <Slides>46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Dosis</vt:lpstr>
      <vt:lpstr>Titillium Web Light</vt:lpstr>
      <vt:lpstr>Dosis Light</vt:lpstr>
      <vt:lpstr>Titillium Web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  <vt:lpstr>INSTRUCTIONS FOR USE</vt:lpstr>
      <vt:lpstr>1. 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89,526,124</vt:lpstr>
      <vt:lpstr>89,526,124$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CREDITS</vt:lpstr>
      <vt:lpstr>PRESENTATION DESIGN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 Piva</cp:lastModifiedBy>
  <cp:revision>81</cp:revision>
  <dcterms:modified xsi:type="dcterms:W3CDTF">2019-06-17T16:22:28Z</dcterms:modified>
</cp:coreProperties>
</file>