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28" r:id="rId24"/>
    <p:sldId id="309" r:id="rId25"/>
    <p:sldId id="340" r:id="rId26"/>
    <p:sldId id="342" r:id="rId27"/>
    <p:sldId id="329" r:id="rId28"/>
    <p:sldId id="341" r:id="rId29"/>
    <p:sldId id="344" r:id="rId30"/>
    <p:sldId id="345" r:id="rId31"/>
    <p:sldId id="343" r:id="rId32"/>
    <p:sldId id="354" r:id="rId33"/>
    <p:sldId id="336" r:id="rId34"/>
    <p:sldId id="355" r:id="rId35"/>
    <p:sldId id="350" r:id="rId36"/>
    <p:sldId id="353" r:id="rId37"/>
    <p:sldId id="348" r:id="rId38"/>
    <p:sldId id="339" r:id="rId39"/>
    <p:sldId id="279" r:id="rId40"/>
    <p:sldId id="347" r:id="rId41"/>
  </p:sldIdLst>
  <p:sldSz cx="9144000" cy="5143500" type="screen16x9"/>
  <p:notesSz cx="6858000" cy="9144000"/>
  <p:embeddedFontLst>
    <p:embeddedFont>
      <p:font typeface="Dosis Light" panose="020B0604020202020204" charset="0"/>
      <p:regular r:id="rId44"/>
      <p:bold r:id="rId45"/>
    </p:embeddedFont>
    <p:embeddedFont>
      <p:font typeface="Dosis" panose="020B0604020202020204" charset="0"/>
      <p:regular r:id="rId46"/>
      <p:bold r:id="rId47"/>
    </p:embeddedFont>
    <p:embeddedFont>
      <p:font typeface="Titillium Web" panose="020B0604020202020204" charset="0"/>
      <p:regular r:id="rId48"/>
      <p:bold r:id="rId49"/>
      <p:italic r:id="rId50"/>
      <p:boldItalic r:id="rId51"/>
    </p:embeddedFont>
    <p:embeddedFont>
      <p:font typeface="Titillium Web Light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DF3F5"/>
    <a:srgbClr val="262626"/>
    <a:srgbClr val="33D9D5"/>
    <a:srgbClr val="0066FF"/>
    <a:srgbClr val="FFD347"/>
    <a:srgbClr val="FFE285"/>
    <a:srgbClr val="FFCC00"/>
    <a:srgbClr val="ECD575"/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>
        <p:scale>
          <a:sx n="75" d="100"/>
          <a:sy n="75" d="100"/>
        </p:scale>
        <p:origin x="200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0.74199999999999999</c:v>
                </c:pt>
                <c:pt idx="1">
                  <c:v>0.764706</c:v>
                </c:pt>
                <c:pt idx="2">
                  <c:v>0.74285699999999999</c:v>
                </c:pt>
                <c:pt idx="3">
                  <c:v>0.75362300000000004</c:v>
                </c:pt>
                <c:pt idx="4">
                  <c:v>0.79078300000000001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0.76056299999999999</c:v>
                </c:pt>
                <c:pt idx="1">
                  <c:v>0.79279299999999997</c:v>
                </c:pt>
                <c:pt idx="2">
                  <c:v>0.75862099999999999</c:v>
                </c:pt>
                <c:pt idx="3" formatCode="0.000000">
                  <c:v>0.77532999999999996</c:v>
                </c:pt>
                <c:pt idx="4" formatCode="0.000000">
                  <c:v>0.81069999999999998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9212384"/>
        <c:axId val="1749213632"/>
        <c:axId val="0"/>
      </c:bar3DChart>
      <c:catAx>
        <c:axId val="174921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3632"/>
        <c:crosses val="autoZero"/>
        <c:auto val="1"/>
        <c:lblAlgn val="ctr"/>
        <c:lblOffset val="100"/>
        <c:noMultiLvlLbl val="0"/>
      </c:catAx>
      <c:valAx>
        <c:axId val="174921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0.74199999999999999</c:v>
                </c:pt>
                <c:pt idx="1">
                  <c:v>0.764706</c:v>
                </c:pt>
                <c:pt idx="2">
                  <c:v>0.74285699999999999</c:v>
                </c:pt>
                <c:pt idx="3">
                  <c:v>0.75362300000000004</c:v>
                </c:pt>
                <c:pt idx="4">
                  <c:v>0.79078300000000001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0.76056299999999999</c:v>
                </c:pt>
                <c:pt idx="1">
                  <c:v>0.79279299999999997</c:v>
                </c:pt>
                <c:pt idx="2">
                  <c:v>0.75862099999999999</c:v>
                </c:pt>
                <c:pt idx="3" formatCode="0.000000">
                  <c:v>0.77532999999999996</c:v>
                </c:pt>
                <c:pt idx="4" formatCode="0.000000">
                  <c:v>0.81069999999999998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9212384"/>
        <c:axId val="1749213632"/>
        <c:axId val="0"/>
      </c:bar3DChart>
      <c:catAx>
        <c:axId val="174921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3632"/>
        <c:crosses val="autoZero"/>
        <c:auto val="1"/>
        <c:lblAlgn val="ctr"/>
        <c:lblOffset val="100"/>
        <c:noMultiLvlLbl val="0"/>
      </c:catAx>
      <c:valAx>
        <c:axId val="174921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921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2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135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383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81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40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sz="2400" dirty="0"/>
              <a:t>Mohammed </a:t>
            </a:r>
            <a:r>
              <a:rPr lang="pt-BR" sz="2400" dirty="0" smtClean="0"/>
              <a:t>Al-</a:t>
            </a:r>
            <a:r>
              <a:rPr lang="pt-BR" sz="2400" dirty="0" err="1" smtClean="0"/>
              <a:t>Mosaiwi</a:t>
            </a:r>
            <a:r>
              <a:rPr lang="pt-BR" sz="2400" dirty="0"/>
              <a:t>, </a:t>
            </a:r>
            <a:r>
              <a:rPr lang="pt-BR" sz="2400" dirty="0" smtClean="0"/>
              <a:t>Tom </a:t>
            </a:r>
            <a:r>
              <a:rPr lang="pt-BR" sz="2400" dirty="0" err="1"/>
              <a:t>Johnstone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82742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7922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246605" y="35329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918862" y="36456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722636" y="381629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87068" y="40416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918862" y="42496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o explicativo em forma de nuvem 24"/>
          <p:cNvSpPr/>
          <p:nvPr/>
        </p:nvSpPr>
        <p:spPr>
          <a:xfrm>
            <a:off x="1388551" y="3583922"/>
            <a:ext cx="1413933" cy="1018744"/>
          </a:xfrm>
          <a:prstGeom prst="cloud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474151" y="28430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5129" y="4180118"/>
            <a:ext cx="810281" cy="4596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46" y="2832259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4142218" y="41119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1101555" y="14023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87649" y="9397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336532" y="1508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654435" y="102684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Sentimento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657716" y="15094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870835" y="103288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 das palavras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216402" y="14891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52" name="Elipse 51"/>
          <p:cNvSpPr/>
          <p:nvPr/>
        </p:nvSpPr>
        <p:spPr>
          <a:xfrm>
            <a:off x="3303082" y="14216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552933" y="14226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462366" y="14891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57" name="Elipse 56"/>
          <p:cNvSpPr/>
          <p:nvPr/>
        </p:nvSpPr>
        <p:spPr>
          <a:xfrm>
            <a:off x="7446036" y="14023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2005205" y="1340825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689545" y="1877350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814949" y="1825825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751353" y="1443032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7092147" y="10354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0" grpId="0"/>
      <p:bldP spid="42" grpId="0"/>
      <p:bldP spid="44" grpId="0"/>
      <p:bldP spid="46" grpId="0"/>
      <p:bldP spid="48" grpId="0"/>
      <p:bldP spid="50" grpId="0"/>
      <p:bldP spid="52" grpId="0" animBg="1"/>
      <p:bldP spid="54" grpId="0" animBg="1"/>
      <p:bldP spid="56" grpId="0"/>
      <p:bldP spid="57" grpId="0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5"/>
          <a:stretch/>
        </p:blipFill>
        <p:spPr bwMode="auto">
          <a:xfrm>
            <a:off x="1474210" y="1451956"/>
            <a:ext cx="846137" cy="217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61" y="1543050"/>
            <a:ext cx="1455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05" y="1849522"/>
            <a:ext cx="949614" cy="109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18" y="1881188"/>
            <a:ext cx="1531937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05" y="2129155"/>
            <a:ext cx="7318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50891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 flipV="1">
            <a:off x="7257975" y="2714846"/>
            <a:ext cx="453465" cy="7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7754025" y="2428916"/>
            <a:ext cx="1271971" cy="552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7711440" y="2421950"/>
            <a:ext cx="131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25024" y="338352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Rede Neural</a:t>
            </a:r>
            <a:endParaRPr lang="pt-B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6893" y="1640498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Depressão</a:t>
            </a:r>
            <a:endParaRPr lang="pt-BR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5456590" y="3046970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Não </a:t>
            </a:r>
            <a:r>
              <a:rPr lang="pt-BR" sz="900" dirty="0" err="1" smtClean="0"/>
              <a:t>deressão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69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Métricas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69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02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Matriz de Confusão</a:t>
            </a:r>
            <a:endParaRPr lang="pt-BR" sz="1200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ROC AUC: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5684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tamanho do lote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número de épocas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Matriz de Confusão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[[23   8]</a:t>
                      </a:r>
                    </a:p>
                    <a:p>
                      <a:pPr algn="ctr"/>
                      <a:r>
                        <a:rPr lang="pt-BR" dirty="0" smtClean="0"/>
                        <a:t> [ 9  26]]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[[15 16]</a:t>
                      </a:r>
                    </a:p>
                    <a:p>
                      <a:pPr algn="ctr"/>
                      <a:r>
                        <a:rPr lang="pt-BR" dirty="0" smtClean="0"/>
                        <a:t>  [11  24]]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[[16 15]</a:t>
                      </a:r>
                    </a:p>
                    <a:p>
                      <a:pPr algn="ctr"/>
                      <a:r>
                        <a:rPr lang="pt-BR" dirty="0" smtClean="0"/>
                        <a:t> [ 7  28]]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220 pessoas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</a:t>
            </a:r>
            <a:r>
              <a:rPr lang="pt-BR" dirty="0" smtClean="0"/>
              <a:t> </a:t>
            </a:r>
            <a:r>
              <a:rPr lang="pt-BR" dirty="0" smtClean="0"/>
              <a:t>pessoas</a:t>
            </a:r>
            <a:endParaRPr lang="pt-BR" dirty="0"/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4" y="192599"/>
            <a:ext cx="2011937" cy="1464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54" y="1793648"/>
            <a:ext cx="2097910" cy="1549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513" y="3457832"/>
            <a:ext cx="2153451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</a:t>
            </a:r>
            <a:r>
              <a:rPr lang="pt-BR" dirty="0" smtClean="0"/>
              <a:t> </a:t>
            </a:r>
            <a:r>
              <a:rPr lang="pt-BR" dirty="0" smtClean="0"/>
              <a:t>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  <a:endParaRPr lang="pt-BR" sz="1300" dirty="0"/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  <a:endParaRPr lang="pt-BR" sz="1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Matriz de confusão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275783"/>
              </p:ext>
            </p:extLst>
          </p:nvPr>
        </p:nvGraphicFramePr>
        <p:xfrm>
          <a:off x="1284136" y="1049076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1054" y="359228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dos resultados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7888</TotalTime>
  <Words>570</Words>
  <Application>Microsoft Office PowerPoint</Application>
  <PresentationFormat>On-screen Show (16:9)</PresentationFormat>
  <Paragraphs>222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Dosis Light</vt:lpstr>
      <vt:lpstr>Dosis</vt:lpstr>
      <vt:lpstr>Titillium Web</vt:lpstr>
      <vt:lpstr>Titillium Web Light</vt:lpstr>
      <vt:lpstr>Arial</vt:lpstr>
      <vt:lpstr>Wingdings</vt:lpstr>
      <vt:lpstr>Courier New</vt:lpstr>
      <vt:lpstr>Mowbray template</vt:lpstr>
      <vt:lpstr>IDENTIFICAÇÃO DE DEPRESSÃO A PARTIR DE ANÁLISE DE TEXTOS</vt:lpstr>
      <vt:lpstr>Integrantes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 amo rosas. Elas são adoráveis e amorosas.</vt:lpstr>
      <vt:lpstr>PowerPoint Presentation</vt:lpstr>
      <vt:lpstr>Vc esta muito carent  hj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Obrigado!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Padilla, Adriana Maria (BR - Sao Paulo)</cp:lastModifiedBy>
  <cp:revision>189</cp:revision>
  <dcterms:modified xsi:type="dcterms:W3CDTF">2019-12-04T17:03:14Z</dcterms:modified>
</cp:coreProperties>
</file>