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07" r:id="rId16"/>
    <p:sldId id="312" r:id="rId17"/>
    <p:sldId id="308" r:id="rId18"/>
    <p:sldId id="322" r:id="rId19"/>
    <p:sldId id="318" r:id="rId20"/>
    <p:sldId id="320" r:id="rId21"/>
    <p:sldId id="309" r:id="rId22"/>
    <p:sldId id="315" r:id="rId23"/>
    <p:sldId id="279" r:id="rId24"/>
  </p:sldIdLst>
  <p:sldSz cx="9144000" cy="5143500" type="screen16x9"/>
  <p:notesSz cx="6858000" cy="9144000"/>
  <p:embeddedFontLst>
    <p:embeddedFont>
      <p:font typeface="Dosis Light" charset="0"/>
      <p:regular r:id="rId27"/>
      <p:bold r:id="rId28"/>
    </p:embeddedFont>
    <p:embeddedFont>
      <p:font typeface="Titillium Web" charset="0"/>
      <p:regular r:id="rId29"/>
      <p:bold r:id="rId30"/>
      <p:italic r:id="rId31"/>
      <p:boldItalic r:id="rId32"/>
    </p:embeddedFont>
    <p:embeddedFont>
      <p:font typeface="Titillium Web Light" charset="0"/>
      <p:regular r:id="rId33"/>
      <p:bold r:id="rId34"/>
      <p:italic r:id="rId35"/>
      <p:boldItalic r:id="rId36"/>
    </p:embeddedFont>
    <p:embeddedFont>
      <p:font typeface="Dosis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:a16="http://schemas.microsoft.com/office/drawing/2014/main" xmlns="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xmlns="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xmlns="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xmlns="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22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Words>376</Words>
  <Application>Microsoft Office PowerPoint</Application>
  <PresentationFormat>Apresentação na tela (16:9)</PresentationFormat>
  <Paragraphs>145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126</cp:revision>
  <dcterms:modified xsi:type="dcterms:W3CDTF">2019-10-17T02:53:26Z</dcterms:modified>
</cp:coreProperties>
</file>