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84" r:id="rId4"/>
    <p:sldId id="269" r:id="rId5"/>
    <p:sldId id="285" r:id="rId6"/>
    <p:sldId id="305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13" r:id="rId15"/>
    <p:sldId id="307" r:id="rId16"/>
    <p:sldId id="312" r:id="rId17"/>
    <p:sldId id="308" r:id="rId18"/>
    <p:sldId id="317" r:id="rId19"/>
    <p:sldId id="309" r:id="rId20"/>
    <p:sldId id="315" r:id="rId21"/>
    <p:sldId id="311" r:id="rId22"/>
    <p:sldId id="279" r:id="rId23"/>
  </p:sldIdLst>
  <p:sldSz cx="9144000" cy="5143500" type="screen16x9"/>
  <p:notesSz cx="6858000" cy="9144000"/>
  <p:embeddedFontLst>
    <p:embeddedFont>
      <p:font typeface="Dosis Light" panose="020B0604020202020204" charset="0"/>
      <p:regular r:id="rId26"/>
      <p:bold r:id="rId27"/>
    </p:embeddedFont>
    <p:embeddedFont>
      <p:font typeface="Titillium Web Light" panose="020B0604020202020204" charset="0"/>
      <p:regular r:id="rId28"/>
      <p:bold r:id="rId29"/>
      <p:italic r:id="rId30"/>
      <p:boldItalic r:id="rId31"/>
    </p:embeddedFont>
    <p:embeddedFont>
      <p:font typeface="Dosis" panose="020B0604020202020204" charset="0"/>
      <p:regular r:id="rId32"/>
      <p:bold r:id="rId33"/>
    </p:embeddedFont>
    <p:embeddedFont>
      <p:font typeface="Titillium Web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AF"/>
    <a:srgbClr val="FFF1C5"/>
    <a:srgbClr val="FFC715"/>
    <a:srgbClr val="FFD347"/>
    <a:srgbClr val="FFD243"/>
    <a:srgbClr val="FEF194"/>
    <a:srgbClr val="FFE285"/>
    <a:srgbClr val="FFDE75"/>
    <a:srgbClr val="FCE430"/>
    <a:srgbClr val="FDE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4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18/06/2019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8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49991" y="169336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8;p29"/>
          <p:cNvSpPr/>
          <p:nvPr/>
        </p:nvSpPr>
        <p:spPr>
          <a:xfrm>
            <a:off x="3026768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186591" y="113863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185860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00902" y="1815075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Outros a serem definidos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/>
          <p:cNvSpPr/>
          <p:nvPr/>
        </p:nvSpPr>
        <p:spPr>
          <a:xfrm>
            <a:off x="3047888" y="465112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30213" y="113657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01426" y="11336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52900" y="257432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</p:txBody>
      </p:sp>
      <p:sp>
        <p:nvSpPr>
          <p:cNvPr id="31" name="Google Shape;3979;p29"/>
          <p:cNvSpPr/>
          <p:nvPr/>
        </p:nvSpPr>
        <p:spPr>
          <a:xfrm>
            <a:off x="3112869" y="2576893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60173" y="257752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77273" y="25803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48498" y="4088751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5" name="Google Shape;3978;p29"/>
          <p:cNvSpPr/>
          <p:nvPr/>
        </p:nvSpPr>
        <p:spPr>
          <a:xfrm>
            <a:off x="364067" y="3304697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" name="Google Shape;3978;p29"/>
          <p:cNvSpPr/>
          <p:nvPr/>
        </p:nvSpPr>
        <p:spPr>
          <a:xfrm>
            <a:off x="1841347" y="3292832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" name="Google Shape;3978;p29"/>
          <p:cNvSpPr/>
          <p:nvPr/>
        </p:nvSpPr>
        <p:spPr>
          <a:xfrm>
            <a:off x="3200574" y="3293085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" name="Google Shape;3978;p29"/>
          <p:cNvSpPr/>
          <p:nvPr/>
        </p:nvSpPr>
        <p:spPr>
          <a:xfrm>
            <a:off x="4556136" y="3289611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3" name="Google Shape;3978;p29"/>
          <p:cNvSpPr/>
          <p:nvPr/>
        </p:nvSpPr>
        <p:spPr>
          <a:xfrm>
            <a:off x="6177464" y="3292638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19534" y="905363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32836" y="1682506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72314" y="2402439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 angulado 46"/>
          <p:cNvCxnSpPr>
            <a:stCxn id="31" idx="2"/>
            <a:endCxn id="41" idx="0"/>
          </p:cNvCxnSpPr>
          <p:nvPr/>
        </p:nvCxnSpPr>
        <p:spPr>
          <a:xfrm rot="5400000">
            <a:off x="3603226" y="3153442"/>
            <a:ext cx="276992" cy="229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stCxn id="41" idx="2"/>
            <a:endCxn id="34" idx="0"/>
          </p:cNvCxnSpPr>
          <p:nvPr/>
        </p:nvCxnSpPr>
        <p:spPr>
          <a:xfrm rot="16200000" flipH="1">
            <a:off x="3567934" y="3908524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32320" y="2405422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angulado 49"/>
          <p:cNvCxnSpPr>
            <a:stCxn id="33" idx="2"/>
            <a:endCxn id="35" idx="0"/>
          </p:cNvCxnSpPr>
          <p:nvPr/>
        </p:nvCxnSpPr>
        <p:spPr>
          <a:xfrm rot="5400000">
            <a:off x="763110" y="3160533"/>
            <a:ext cx="285121" cy="3206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angulado 51"/>
          <p:cNvCxnSpPr>
            <a:stCxn id="30" idx="2"/>
            <a:endCxn id="38" idx="0"/>
          </p:cNvCxnSpPr>
          <p:nvPr/>
        </p:nvCxnSpPr>
        <p:spPr>
          <a:xfrm rot="5400000">
            <a:off x="2242473" y="3152404"/>
            <a:ext cx="279303" cy="155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Conector angulado 53"/>
          <p:cNvCxnSpPr>
            <a:stCxn id="32" idx="2"/>
            <a:endCxn id="42" idx="0"/>
          </p:cNvCxnSpPr>
          <p:nvPr/>
        </p:nvCxnSpPr>
        <p:spPr>
          <a:xfrm rot="16200000" flipH="1">
            <a:off x="4956709" y="3150184"/>
            <a:ext cx="272890" cy="596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43" idx="0"/>
          </p:cNvCxnSpPr>
          <p:nvPr/>
        </p:nvCxnSpPr>
        <p:spPr>
          <a:xfrm rot="5400000">
            <a:off x="6196402" y="2768137"/>
            <a:ext cx="1045563" cy="343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791603" y="1684894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 angulado 57"/>
          <p:cNvCxnSpPr>
            <a:stCxn id="34" idx="2"/>
            <a:endCxn id="27" idx="0"/>
          </p:cNvCxnSpPr>
          <p:nvPr/>
        </p:nvCxnSpPr>
        <p:spPr>
          <a:xfrm rot="5400000">
            <a:off x="3646667" y="4549635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893611" y="1721172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45651" y="1732999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06584" y="-581158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096691" y="-515416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5" idx="2"/>
            <a:endCxn id="34" idx="0"/>
          </p:cNvCxnSpPr>
          <p:nvPr/>
        </p:nvCxnSpPr>
        <p:spPr>
          <a:xfrm rot="16200000" flipH="1">
            <a:off x="2155487" y="2496077"/>
            <a:ext cx="341254" cy="284409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8" idx="2"/>
            <a:endCxn id="34" idx="0"/>
          </p:cNvCxnSpPr>
          <p:nvPr/>
        </p:nvCxnSpPr>
        <p:spPr>
          <a:xfrm rot="16200000" flipH="1">
            <a:off x="2888195" y="3228784"/>
            <a:ext cx="353119" cy="136681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42" idx="2"/>
            <a:endCxn id="34" idx="0"/>
          </p:cNvCxnSpPr>
          <p:nvPr/>
        </p:nvCxnSpPr>
        <p:spPr>
          <a:xfrm rot="5400000">
            <a:off x="4243979" y="3236594"/>
            <a:ext cx="356340" cy="134797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596469" y="1690117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43" idx="2"/>
            <a:endCxn id="34" idx="0"/>
          </p:cNvCxnSpPr>
          <p:nvPr/>
        </p:nvCxnSpPr>
        <p:spPr>
          <a:xfrm rot="5400000">
            <a:off x="5056157" y="2427443"/>
            <a:ext cx="353313" cy="296930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 smtClean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6" name="Espaço Reservado para Texto 3"/>
          <p:cNvSpPr txBox="1">
            <a:spLocks/>
          </p:cNvSpPr>
          <p:nvPr/>
        </p:nvSpPr>
        <p:spPr>
          <a:xfrm>
            <a:off x="714703" y="3301233"/>
            <a:ext cx="390492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Bag-of-Words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extração de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features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884483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	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+1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714703" y="3977508"/>
            <a:ext cx="390492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palavras do texto são associadas a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56" grpId="0"/>
      <p:bldP spid="26" grpId="0"/>
      <p:bldP spid="31" grpId="0"/>
      <p:bldP spid="32" grpId="0" animBg="1"/>
      <p:bldP spid="15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7" y="2026338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219" y="1843830"/>
            <a:ext cx="818366" cy="818366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83" y="1846145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90517" y="2846765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302649" y="2692973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495808" y="916968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299582" y="108762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minha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264014" y="131294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495808" y="152099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Canto dobrado 32"/>
          <p:cNvSpPr/>
          <p:nvPr/>
        </p:nvSpPr>
        <p:spPr>
          <a:xfrm>
            <a:off x="6299582" y="938350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266597" y="244142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NUNCA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294845" y="267011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SEMPRE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346068" y="2184291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nada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6299582" y="215365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294844" y="342649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morrer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244992" y="392080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desânimo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6475494" y="367575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6299582" y="339370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187033" y="2685279"/>
            <a:ext cx="1310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Stop </a:t>
            </a:r>
            <a:r>
              <a:rPr lang="pt-BR" sz="1100" b="1" dirty="0" err="1" smtClean="0">
                <a:solidFill>
                  <a:schemeClr val="bg1"/>
                </a:solidFill>
              </a:rPr>
              <a:t>words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015067" y="1576247"/>
            <a:ext cx="3141133" cy="18104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624438" y="127106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45" name="Conector de seta reta 44"/>
          <p:cNvCxnSpPr>
            <a:stCxn id="24" idx="3"/>
            <a:endCxn id="43" idx="1"/>
          </p:cNvCxnSpPr>
          <p:nvPr/>
        </p:nvCxnSpPr>
        <p:spPr>
          <a:xfrm>
            <a:off x="1458172" y="2478041"/>
            <a:ext cx="556895" cy="34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43" idx="3"/>
            <a:endCxn id="33" idx="1"/>
          </p:cNvCxnSpPr>
          <p:nvPr/>
        </p:nvCxnSpPr>
        <p:spPr>
          <a:xfrm flipV="1">
            <a:off x="5156200" y="1364619"/>
            <a:ext cx="1143382" cy="11168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43" idx="3"/>
            <a:endCxn id="37" idx="1"/>
          </p:cNvCxnSpPr>
          <p:nvPr/>
        </p:nvCxnSpPr>
        <p:spPr>
          <a:xfrm>
            <a:off x="5156200" y="2481457"/>
            <a:ext cx="1143382" cy="98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43" idx="3"/>
            <a:endCxn id="41" idx="1"/>
          </p:cNvCxnSpPr>
          <p:nvPr/>
        </p:nvCxnSpPr>
        <p:spPr>
          <a:xfrm>
            <a:off x="5156200" y="2481457"/>
            <a:ext cx="1143382" cy="13385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6224312" y="1774567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Pronomes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175207" y="2977570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Absolutistas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263811" y="4233753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714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uvem 12"/>
          <p:cNvSpPr/>
          <p:nvPr/>
        </p:nvSpPr>
        <p:spPr>
          <a:xfrm>
            <a:off x="1616148" y="2325872"/>
            <a:ext cx="4242391" cy="2541181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2297459" y="268808"/>
            <a:ext cx="343659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,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–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Python</a:t>
            </a: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" name="Seta para baixo 32"/>
          <p:cNvSpPr/>
          <p:nvPr/>
        </p:nvSpPr>
        <p:spPr>
          <a:xfrm>
            <a:off x="3548577" y="1496040"/>
            <a:ext cx="482490" cy="9414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2045378" y="3093828"/>
            <a:ext cx="99553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Alegria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452958" y="3902148"/>
            <a:ext cx="1098316" cy="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8" name="Espaço Reservado para Texto 3"/>
          <p:cNvSpPr txBox="1">
            <a:spLocks/>
          </p:cNvSpPr>
          <p:nvPr/>
        </p:nvSpPr>
        <p:spPr>
          <a:xfrm>
            <a:off x="2927880" y="2657894"/>
            <a:ext cx="91047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Raiva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9" name="Espaço Reservado para Texto 3"/>
          <p:cNvSpPr txBox="1">
            <a:spLocks/>
          </p:cNvSpPr>
          <p:nvPr/>
        </p:nvSpPr>
        <p:spPr>
          <a:xfrm>
            <a:off x="4299480" y="2509038"/>
            <a:ext cx="116565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Desgosto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0" name="Espaço Reservado para Texto 3"/>
          <p:cNvSpPr txBox="1">
            <a:spLocks/>
          </p:cNvSpPr>
          <p:nvPr/>
        </p:nvSpPr>
        <p:spPr>
          <a:xfrm>
            <a:off x="3268121" y="3242685"/>
            <a:ext cx="814781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Medo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1" name="Espaço Reservado para Texto 3"/>
          <p:cNvSpPr txBox="1">
            <a:spLocks/>
          </p:cNvSpPr>
          <p:nvPr/>
        </p:nvSpPr>
        <p:spPr>
          <a:xfrm>
            <a:off x="4118726" y="3189522"/>
            <a:ext cx="130387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Surpresa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2" name="Espaço Reservado para Texto 3"/>
          <p:cNvSpPr txBox="1">
            <a:spLocks/>
          </p:cNvSpPr>
          <p:nvPr/>
        </p:nvSpPr>
        <p:spPr>
          <a:xfrm>
            <a:off x="4033666" y="3923169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4" name="Espaço Reservado para Texto 3"/>
          <p:cNvSpPr txBox="1">
            <a:spLocks/>
          </p:cNvSpPr>
          <p:nvPr/>
        </p:nvSpPr>
        <p:spPr>
          <a:xfrm>
            <a:off x="6057396" y="3735326"/>
            <a:ext cx="261877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Bag-of-words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5" name="Espaço Reservado para Texto 3"/>
          <p:cNvSpPr txBox="1">
            <a:spLocks/>
          </p:cNvSpPr>
          <p:nvPr/>
        </p:nvSpPr>
        <p:spPr>
          <a:xfrm>
            <a:off x="2398231" y="889041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Algoritmo de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Naive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Bayes</a:t>
            </a: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6" name="Mais 15"/>
          <p:cNvSpPr/>
          <p:nvPr/>
        </p:nvSpPr>
        <p:spPr>
          <a:xfrm>
            <a:off x="3604437" y="701750"/>
            <a:ext cx="361507" cy="382771"/>
          </a:xfrm>
          <a:prstGeom prst="mathPlus">
            <a:avLst>
              <a:gd name="adj1" fmla="val 52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59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787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Sanches da Silva</a:t>
            </a: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tx2">
                    <a:lumMod val="10000"/>
                  </a:schemeClr>
                </a:solidFill>
              </a:rPr>
              <a:pPr/>
              <a:t>20</a:t>
            </a:fld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2944713" y="95670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estatísticos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177210" y="2033541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Contagem de palavras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77210" y="2693366"/>
            <a:ext cx="261257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Análise de Sentimentos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6" name="Espaço Reservado para Texto 3"/>
          <p:cNvSpPr txBox="1">
            <a:spLocks/>
          </p:cNvSpPr>
          <p:nvPr/>
        </p:nvSpPr>
        <p:spPr>
          <a:xfrm>
            <a:off x="177209" y="3311549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Outros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916358" y="130907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Rede neural principal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285461" y="1925568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277777" y="245540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277777" y="2993740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277777" y="3547411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277777" y="411836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016793" y="249140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016793" y="2976456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5043375" y="346766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6424961" y="296153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1" name="Conector reto 20"/>
          <p:cNvCxnSpPr>
            <a:stCxn id="8" idx="6"/>
            <a:endCxn id="16" idx="2"/>
          </p:cNvCxnSpPr>
          <p:nvPr/>
        </p:nvCxnSpPr>
        <p:spPr>
          <a:xfrm>
            <a:off x="3593807" y="2085058"/>
            <a:ext cx="1422986" cy="5658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8" idx="6"/>
            <a:endCxn id="17" idx="2"/>
          </p:cNvCxnSpPr>
          <p:nvPr/>
        </p:nvCxnSpPr>
        <p:spPr>
          <a:xfrm>
            <a:off x="3593807" y="2085058"/>
            <a:ext cx="1422986" cy="10508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6"/>
            <a:endCxn id="18" idx="2"/>
          </p:cNvCxnSpPr>
          <p:nvPr/>
        </p:nvCxnSpPr>
        <p:spPr>
          <a:xfrm>
            <a:off x="3593807" y="2085058"/>
            <a:ext cx="1449568" cy="15420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6" idx="2"/>
          </p:cNvCxnSpPr>
          <p:nvPr/>
        </p:nvCxnSpPr>
        <p:spPr>
          <a:xfrm>
            <a:off x="3586123" y="2614895"/>
            <a:ext cx="1430670" cy="359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1" idx="6"/>
            <a:endCxn id="17" idx="2"/>
          </p:cNvCxnSpPr>
          <p:nvPr/>
        </p:nvCxnSpPr>
        <p:spPr>
          <a:xfrm>
            <a:off x="3586123" y="2614895"/>
            <a:ext cx="1430670" cy="5210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6"/>
            <a:endCxn id="18" idx="2"/>
          </p:cNvCxnSpPr>
          <p:nvPr/>
        </p:nvCxnSpPr>
        <p:spPr>
          <a:xfrm>
            <a:off x="3586123" y="2614895"/>
            <a:ext cx="1457252" cy="10122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2" idx="6"/>
            <a:endCxn id="16" idx="2"/>
          </p:cNvCxnSpPr>
          <p:nvPr/>
        </p:nvCxnSpPr>
        <p:spPr>
          <a:xfrm flipV="1">
            <a:off x="3586123" y="2650894"/>
            <a:ext cx="1430670" cy="502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13" idx="6"/>
            <a:endCxn id="16" idx="2"/>
          </p:cNvCxnSpPr>
          <p:nvPr/>
        </p:nvCxnSpPr>
        <p:spPr>
          <a:xfrm flipV="1">
            <a:off x="3586123" y="2650894"/>
            <a:ext cx="1430670" cy="10560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12" idx="6"/>
            <a:endCxn id="18" idx="2"/>
          </p:cNvCxnSpPr>
          <p:nvPr/>
        </p:nvCxnSpPr>
        <p:spPr>
          <a:xfrm>
            <a:off x="3586123" y="3153230"/>
            <a:ext cx="1457252" cy="4739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13" idx="6"/>
            <a:endCxn id="17" idx="2"/>
          </p:cNvCxnSpPr>
          <p:nvPr/>
        </p:nvCxnSpPr>
        <p:spPr>
          <a:xfrm flipV="1">
            <a:off x="3586123" y="3135946"/>
            <a:ext cx="1430670" cy="5709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3" idx="6"/>
            <a:endCxn id="18" idx="2"/>
          </p:cNvCxnSpPr>
          <p:nvPr/>
        </p:nvCxnSpPr>
        <p:spPr>
          <a:xfrm flipV="1">
            <a:off x="3586123" y="3627155"/>
            <a:ext cx="1457252" cy="797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4" idx="6"/>
            <a:endCxn id="16" idx="2"/>
          </p:cNvCxnSpPr>
          <p:nvPr/>
        </p:nvCxnSpPr>
        <p:spPr>
          <a:xfrm flipV="1">
            <a:off x="3586123" y="2650894"/>
            <a:ext cx="1430670" cy="16269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14" idx="6"/>
            <a:endCxn id="17" idx="2"/>
          </p:cNvCxnSpPr>
          <p:nvPr/>
        </p:nvCxnSpPr>
        <p:spPr>
          <a:xfrm flipV="1">
            <a:off x="3586123" y="3135946"/>
            <a:ext cx="1430670" cy="11419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14" idx="6"/>
            <a:endCxn id="18" idx="2"/>
          </p:cNvCxnSpPr>
          <p:nvPr/>
        </p:nvCxnSpPr>
        <p:spPr>
          <a:xfrm flipV="1">
            <a:off x="3586123" y="3627155"/>
            <a:ext cx="1457252" cy="650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19" idx="2"/>
            <a:endCxn id="16" idx="6"/>
          </p:cNvCxnSpPr>
          <p:nvPr/>
        </p:nvCxnSpPr>
        <p:spPr>
          <a:xfrm flipH="1" flipV="1">
            <a:off x="5325139" y="2650894"/>
            <a:ext cx="1099822" cy="4701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19" idx="2"/>
            <a:endCxn id="17" idx="6"/>
          </p:cNvCxnSpPr>
          <p:nvPr/>
        </p:nvCxnSpPr>
        <p:spPr>
          <a:xfrm flipH="1">
            <a:off x="5325139" y="3121025"/>
            <a:ext cx="1099822" cy="149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19" idx="2"/>
            <a:endCxn id="18" idx="6"/>
          </p:cNvCxnSpPr>
          <p:nvPr/>
        </p:nvCxnSpPr>
        <p:spPr>
          <a:xfrm flipH="1">
            <a:off x="5351721" y="3121025"/>
            <a:ext cx="1073240" cy="5061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Espaço Reservado para Texto 3"/>
          <p:cNvSpPr txBox="1">
            <a:spLocks/>
          </p:cNvSpPr>
          <p:nvPr/>
        </p:nvSpPr>
        <p:spPr>
          <a:xfrm>
            <a:off x="6336893" y="210287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final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Cronograma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918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0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2487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2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3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6614</TotalTime>
  <Words>336</Words>
  <Application>Microsoft Office PowerPoint</Application>
  <PresentationFormat>Apresentação na tela (16:9)</PresentationFormat>
  <Paragraphs>129</Paragraphs>
  <Slides>22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Dosis Light</vt:lpstr>
      <vt:lpstr>Titillium Web Light</vt:lpstr>
      <vt:lpstr>Arial</vt:lpstr>
      <vt:lpstr>Dosis</vt:lpstr>
      <vt:lpstr>Titillium Web</vt:lpstr>
      <vt:lpstr>Courier New</vt:lpstr>
      <vt:lpstr>Mowbray template</vt:lpstr>
      <vt:lpstr>IDENTIFICAÇÃO DE DEPRESSÃO A PARTIR DE ANÁLISE DE TEXTOS</vt:lpstr>
      <vt:lpstr>Integrantes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Eu amo rosas. Elas são adoráveis e amorosas.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FERNANDA TANAJURA PIVA</cp:lastModifiedBy>
  <cp:revision>109</cp:revision>
  <dcterms:modified xsi:type="dcterms:W3CDTF">2019-06-18T12:18:40Z</dcterms:modified>
</cp:coreProperties>
</file>