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86" r:id="rId4"/>
    <p:sldId id="294" r:id="rId5"/>
    <p:sldId id="284" r:id="rId6"/>
    <p:sldId id="271" r:id="rId7"/>
    <p:sldId id="290" r:id="rId8"/>
    <p:sldId id="285" r:id="rId9"/>
    <p:sldId id="296" r:id="rId10"/>
    <p:sldId id="292" r:id="rId11"/>
    <p:sldId id="293" r:id="rId12"/>
    <p:sldId id="287" r:id="rId13"/>
    <p:sldId id="288" r:id="rId14"/>
    <p:sldId id="272" r:id="rId15"/>
    <p:sldId id="289" r:id="rId16"/>
    <p:sldId id="279" r:id="rId17"/>
    <p:sldId id="257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95" r:id="rId26"/>
    <p:sldId id="267" r:id="rId27"/>
    <p:sldId id="268" r:id="rId28"/>
    <p:sldId id="269" r:id="rId29"/>
    <p:sldId id="270" r:id="rId30"/>
    <p:sldId id="291" r:id="rId31"/>
    <p:sldId id="273" r:id="rId32"/>
    <p:sldId id="274" r:id="rId33"/>
    <p:sldId id="275" r:id="rId34"/>
    <p:sldId id="276" r:id="rId35"/>
    <p:sldId id="277" r:id="rId36"/>
    <p:sldId id="278" r:id="rId37"/>
    <p:sldId id="280" r:id="rId38"/>
    <p:sldId id="281" r:id="rId39"/>
    <p:sldId id="282" r:id="rId40"/>
    <p:sldId id="283" r:id="rId41"/>
  </p:sldIdLst>
  <p:sldSz cx="9144000" cy="5143500" type="screen16x9"/>
  <p:notesSz cx="6858000" cy="9144000"/>
  <p:embeddedFontLst>
    <p:embeddedFont>
      <p:font typeface="Dosis Light" charset="0"/>
      <p:regular r:id="rId44"/>
      <p:bold r:id="rId45"/>
    </p:embeddedFont>
    <p:embeddedFont>
      <p:font typeface="Titillium Web" charset="0"/>
      <p:regular r:id="rId46"/>
      <p:bold r:id="rId47"/>
      <p:italic r:id="rId48"/>
      <p:boldItalic r:id="rId49"/>
    </p:embeddedFont>
    <p:embeddedFont>
      <p:font typeface="Titillium Web Light" charset="0"/>
      <p:regular r:id="rId50"/>
      <p:bold r:id="rId51"/>
      <p:italic r:id="rId52"/>
      <p:boldItalic r:id="rId53"/>
    </p:embeddedFont>
    <p:embeddedFont>
      <p:font typeface="Dosis" charset="0"/>
      <p:regular r:id="rId54"/>
      <p:bold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CE430"/>
    <a:srgbClr val="FDEB67"/>
    <a:srgbClr val="FEF194"/>
    <a:srgbClr val="AA9602"/>
    <a:srgbClr val="DAA600"/>
    <a:srgbClr val="D7BE03"/>
    <a:srgbClr val="FFD347"/>
    <a:srgbClr val="FFE285"/>
    <a:srgbClr val="FFFF99"/>
    <a:srgbClr val="FFC71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21/04/2019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45474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83960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15592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8900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4638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36931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31808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90255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3302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E28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831" y="29186"/>
            <a:ext cx="2309844" cy="5086302"/>
            <a:chOff x="986700" y="238125"/>
            <a:chExt cx="2379075" cy="5238750"/>
          </a:xfrm>
          <a:solidFill>
            <a:srgbClr val="FFD347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70375" y="28528"/>
            <a:ext cx="2017554" cy="5086302"/>
            <a:chOff x="1588750" y="238125"/>
            <a:chExt cx="2078025" cy="5238750"/>
          </a:xfrm>
          <a:solidFill>
            <a:srgbClr val="FFC71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063" y="27497"/>
            <a:ext cx="2309820" cy="5086302"/>
            <a:chOff x="1287725" y="238125"/>
            <a:chExt cx="2379050" cy="5238750"/>
          </a:xfrm>
          <a:solidFill>
            <a:srgbClr val="D7BE0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  <a:solidFill>
            <a:srgbClr val="FFE285"/>
          </a:solidFill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  <a:solidFill>
            <a:srgbClr val="FFD347"/>
          </a:solidFill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  <a:solidFill>
            <a:srgbClr val="D7BE03"/>
          </a:solidFill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  <a:solidFill>
            <a:srgbClr val="FFC715"/>
          </a:solidFill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FFD34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962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E285"/>
          </a:solidFill>
        </p:grpSpPr>
        <p:sp>
          <p:nvSpPr>
            <p:cNvPr id="1963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92;p2"/>
          <p:cNvGrpSpPr/>
          <p:nvPr userDrawn="1"/>
        </p:nvGrpSpPr>
        <p:grpSpPr>
          <a:xfrm rot="10800000">
            <a:off x="6659831" y="29186"/>
            <a:ext cx="2309844" cy="5086302"/>
            <a:chOff x="986700" y="238125"/>
            <a:chExt cx="2379075" cy="5238750"/>
          </a:xfrm>
          <a:solidFill>
            <a:srgbClr val="FFD347"/>
          </a:solidFill>
        </p:grpSpPr>
        <p:sp>
          <p:nvSpPr>
            <p:cNvPr id="2044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2;p2"/>
          <p:cNvGrpSpPr/>
          <p:nvPr userDrawn="1"/>
        </p:nvGrpSpPr>
        <p:grpSpPr>
          <a:xfrm rot="10800000">
            <a:off x="6370375" y="28528"/>
            <a:ext cx="2017554" cy="5086302"/>
            <a:chOff x="1588750" y="238125"/>
            <a:chExt cx="2078025" cy="5238750"/>
          </a:xfrm>
          <a:solidFill>
            <a:srgbClr val="FFC715"/>
          </a:solidFill>
        </p:grpSpPr>
        <p:sp>
          <p:nvSpPr>
            <p:cNvPr id="2164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3" name="Google Shape;422;p2"/>
          <p:cNvGrpSpPr/>
          <p:nvPr userDrawn="1"/>
        </p:nvGrpSpPr>
        <p:grpSpPr>
          <a:xfrm rot="10800000">
            <a:off x="6372688" y="27497"/>
            <a:ext cx="2309820" cy="5086302"/>
            <a:chOff x="1287725" y="238125"/>
            <a:chExt cx="2379050" cy="5238750"/>
          </a:xfrm>
          <a:solidFill>
            <a:srgbClr val="D7BE03"/>
          </a:solidFill>
        </p:grpSpPr>
        <p:sp>
          <p:nvSpPr>
            <p:cNvPr id="2374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520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E285"/>
          </a:solidFill>
        </p:grpSpPr>
        <p:sp>
          <p:nvSpPr>
            <p:cNvPr id="521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92;p2"/>
          <p:cNvGrpSpPr/>
          <p:nvPr userDrawn="1"/>
        </p:nvGrpSpPr>
        <p:grpSpPr>
          <a:xfrm rot="10800000">
            <a:off x="6659831" y="29186"/>
            <a:ext cx="2309844" cy="5086302"/>
            <a:chOff x="986700" y="238125"/>
            <a:chExt cx="2379075" cy="5238750"/>
          </a:xfrm>
          <a:solidFill>
            <a:srgbClr val="FFD347"/>
          </a:solidFill>
        </p:grpSpPr>
        <p:sp>
          <p:nvSpPr>
            <p:cNvPr id="602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212;p2"/>
          <p:cNvGrpSpPr/>
          <p:nvPr userDrawn="1"/>
        </p:nvGrpSpPr>
        <p:grpSpPr>
          <a:xfrm rot="10800000">
            <a:off x="6370375" y="28528"/>
            <a:ext cx="2017554" cy="5086302"/>
            <a:chOff x="1588750" y="238125"/>
            <a:chExt cx="2078025" cy="5238750"/>
          </a:xfrm>
          <a:solidFill>
            <a:srgbClr val="FFC715"/>
          </a:solidFill>
        </p:grpSpPr>
        <p:sp>
          <p:nvSpPr>
            <p:cNvPr id="722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422;p2"/>
          <p:cNvGrpSpPr/>
          <p:nvPr userDrawn="1"/>
        </p:nvGrpSpPr>
        <p:grpSpPr>
          <a:xfrm rot="10800000">
            <a:off x="6372688" y="27497"/>
            <a:ext cx="2309820" cy="5086302"/>
            <a:chOff x="1287725" y="238125"/>
            <a:chExt cx="2379050" cy="5238750"/>
          </a:xfrm>
          <a:solidFill>
            <a:srgbClr val="D7BE03"/>
          </a:solidFill>
        </p:grpSpPr>
        <p:sp>
          <p:nvSpPr>
            <p:cNvPr id="932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D7BE03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7830" y="28323"/>
            <a:ext cx="1140783" cy="5086302"/>
            <a:chOff x="5458325" y="238125"/>
            <a:chExt cx="1174975" cy="5238750"/>
          </a:xfrm>
          <a:solidFill>
            <a:srgbClr val="FFC71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701702" y="28875"/>
            <a:ext cx="994639" cy="4940182"/>
            <a:chOff x="5759350" y="388625"/>
            <a:chExt cx="1024450" cy="5088250"/>
          </a:xfrm>
          <a:solidFill>
            <a:srgbClr val="FFE28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701702" y="28323"/>
            <a:ext cx="1140783" cy="5086302"/>
            <a:chOff x="5608825" y="238125"/>
            <a:chExt cx="1174975" cy="5238750"/>
          </a:xfrm>
          <a:solidFill>
            <a:srgbClr val="FFD347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310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D7BE03"/>
          </a:solidFill>
        </p:grpSpPr>
        <p:sp>
          <p:nvSpPr>
            <p:cNvPr id="1311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624;p5"/>
          <p:cNvGrpSpPr/>
          <p:nvPr userDrawn="1"/>
        </p:nvGrpSpPr>
        <p:grpSpPr>
          <a:xfrm rot="10800000">
            <a:off x="7847830" y="28323"/>
            <a:ext cx="1140783" cy="5086302"/>
            <a:chOff x="5458325" y="238125"/>
            <a:chExt cx="1174975" cy="5238750"/>
          </a:xfrm>
          <a:solidFill>
            <a:srgbClr val="FFC715"/>
          </a:solidFill>
        </p:grpSpPr>
        <p:sp>
          <p:nvSpPr>
            <p:cNvPr id="1369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687;p5"/>
          <p:cNvGrpSpPr/>
          <p:nvPr userDrawn="1"/>
        </p:nvGrpSpPr>
        <p:grpSpPr>
          <a:xfrm rot="10800000">
            <a:off x="7701702" y="28875"/>
            <a:ext cx="994639" cy="4940182"/>
            <a:chOff x="5759350" y="388625"/>
            <a:chExt cx="1024450" cy="5088250"/>
          </a:xfrm>
          <a:solidFill>
            <a:srgbClr val="FFE285"/>
          </a:solidFill>
        </p:grpSpPr>
        <p:sp>
          <p:nvSpPr>
            <p:cNvPr id="1432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789;p5"/>
          <p:cNvGrpSpPr/>
          <p:nvPr userDrawn="1"/>
        </p:nvGrpSpPr>
        <p:grpSpPr>
          <a:xfrm rot="10800000">
            <a:off x="7701702" y="28323"/>
            <a:ext cx="1140783" cy="5086302"/>
            <a:chOff x="5608825" y="238125"/>
            <a:chExt cx="1174975" cy="5238750"/>
          </a:xfrm>
          <a:solidFill>
            <a:srgbClr val="FFD347"/>
          </a:solidFill>
        </p:grpSpPr>
        <p:sp>
          <p:nvSpPr>
            <p:cNvPr id="1534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281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D7BE03"/>
          </a:solidFill>
        </p:grpSpPr>
        <p:sp>
          <p:nvSpPr>
            <p:cNvPr id="282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1624;p5"/>
          <p:cNvGrpSpPr/>
          <p:nvPr userDrawn="1"/>
        </p:nvGrpSpPr>
        <p:grpSpPr>
          <a:xfrm rot="10800000">
            <a:off x="7847830" y="28323"/>
            <a:ext cx="1140783" cy="5086302"/>
            <a:chOff x="5458325" y="238125"/>
            <a:chExt cx="1174975" cy="5238750"/>
          </a:xfrm>
          <a:solidFill>
            <a:srgbClr val="FFC715"/>
          </a:solidFill>
        </p:grpSpPr>
        <p:sp>
          <p:nvSpPr>
            <p:cNvPr id="340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1687;p5"/>
          <p:cNvGrpSpPr/>
          <p:nvPr userDrawn="1"/>
        </p:nvGrpSpPr>
        <p:grpSpPr>
          <a:xfrm rot="10800000">
            <a:off x="7701702" y="28875"/>
            <a:ext cx="994639" cy="4940182"/>
            <a:chOff x="5759350" y="388625"/>
            <a:chExt cx="1024450" cy="5088250"/>
          </a:xfrm>
          <a:solidFill>
            <a:srgbClr val="FFE285"/>
          </a:solidFill>
        </p:grpSpPr>
        <p:sp>
          <p:nvSpPr>
            <p:cNvPr id="403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1789;p5"/>
          <p:cNvGrpSpPr/>
          <p:nvPr userDrawn="1"/>
        </p:nvGrpSpPr>
        <p:grpSpPr>
          <a:xfrm rot="10800000">
            <a:off x="7701702" y="28323"/>
            <a:ext cx="1140783" cy="5086302"/>
            <a:chOff x="5608825" y="238125"/>
            <a:chExt cx="1174975" cy="5238750"/>
          </a:xfrm>
          <a:solidFill>
            <a:srgbClr val="FFD347"/>
          </a:solidFill>
        </p:grpSpPr>
        <p:sp>
          <p:nvSpPr>
            <p:cNvPr id="505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278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D7BE03"/>
          </a:solidFill>
        </p:grpSpPr>
        <p:sp>
          <p:nvSpPr>
            <p:cNvPr id="279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1624;p5"/>
          <p:cNvGrpSpPr/>
          <p:nvPr userDrawn="1"/>
        </p:nvGrpSpPr>
        <p:grpSpPr>
          <a:xfrm rot="10800000">
            <a:off x="7847830" y="28323"/>
            <a:ext cx="1140783" cy="5086302"/>
            <a:chOff x="5458325" y="238125"/>
            <a:chExt cx="1174975" cy="5238750"/>
          </a:xfrm>
          <a:solidFill>
            <a:srgbClr val="FFC715"/>
          </a:solidFill>
        </p:grpSpPr>
        <p:sp>
          <p:nvSpPr>
            <p:cNvPr id="337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1687;p5"/>
          <p:cNvGrpSpPr/>
          <p:nvPr userDrawn="1"/>
        </p:nvGrpSpPr>
        <p:grpSpPr>
          <a:xfrm rot="10800000">
            <a:off x="7701702" y="28875"/>
            <a:ext cx="994639" cy="4940182"/>
            <a:chOff x="5759350" y="388625"/>
            <a:chExt cx="1024450" cy="5088250"/>
          </a:xfrm>
          <a:solidFill>
            <a:srgbClr val="FFE285"/>
          </a:solidFill>
        </p:grpSpPr>
        <p:sp>
          <p:nvSpPr>
            <p:cNvPr id="400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1789;p5"/>
          <p:cNvGrpSpPr/>
          <p:nvPr userDrawn="1"/>
        </p:nvGrpSpPr>
        <p:grpSpPr>
          <a:xfrm rot="10800000">
            <a:off x="7701702" y="28323"/>
            <a:ext cx="1140783" cy="5086302"/>
            <a:chOff x="5608825" y="238125"/>
            <a:chExt cx="1174975" cy="5238750"/>
          </a:xfrm>
          <a:solidFill>
            <a:srgbClr val="FFD347"/>
          </a:solidFill>
        </p:grpSpPr>
        <p:sp>
          <p:nvSpPr>
            <p:cNvPr id="502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278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D7BE03"/>
          </a:solidFill>
        </p:grpSpPr>
        <p:sp>
          <p:nvSpPr>
            <p:cNvPr id="279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1624;p5"/>
          <p:cNvGrpSpPr/>
          <p:nvPr userDrawn="1"/>
        </p:nvGrpSpPr>
        <p:grpSpPr>
          <a:xfrm rot="10800000">
            <a:off x="7847830" y="28323"/>
            <a:ext cx="1140783" cy="5086302"/>
            <a:chOff x="5458325" y="238125"/>
            <a:chExt cx="1174975" cy="5238750"/>
          </a:xfrm>
          <a:solidFill>
            <a:srgbClr val="FFC715"/>
          </a:solidFill>
        </p:grpSpPr>
        <p:sp>
          <p:nvSpPr>
            <p:cNvPr id="337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1687;p5"/>
          <p:cNvGrpSpPr/>
          <p:nvPr userDrawn="1"/>
        </p:nvGrpSpPr>
        <p:grpSpPr>
          <a:xfrm rot="10800000">
            <a:off x="7701702" y="28875"/>
            <a:ext cx="994639" cy="4940182"/>
            <a:chOff x="5759350" y="388625"/>
            <a:chExt cx="1024450" cy="5088250"/>
          </a:xfrm>
          <a:solidFill>
            <a:srgbClr val="FFE285"/>
          </a:solidFill>
        </p:grpSpPr>
        <p:sp>
          <p:nvSpPr>
            <p:cNvPr id="400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1789;p5"/>
          <p:cNvGrpSpPr/>
          <p:nvPr userDrawn="1"/>
        </p:nvGrpSpPr>
        <p:grpSpPr>
          <a:xfrm rot="10800000">
            <a:off x="7701702" y="28323"/>
            <a:ext cx="1140783" cy="5086302"/>
            <a:chOff x="5608825" y="238125"/>
            <a:chExt cx="1174975" cy="5238750"/>
          </a:xfrm>
          <a:solidFill>
            <a:srgbClr val="FFD347"/>
          </a:solidFill>
        </p:grpSpPr>
        <p:sp>
          <p:nvSpPr>
            <p:cNvPr id="502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551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D7BE03"/>
          </a:solidFill>
        </p:grpSpPr>
        <p:sp>
          <p:nvSpPr>
            <p:cNvPr id="552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1624;p5"/>
          <p:cNvGrpSpPr/>
          <p:nvPr userDrawn="1"/>
        </p:nvGrpSpPr>
        <p:grpSpPr>
          <a:xfrm rot="10800000">
            <a:off x="7847830" y="28323"/>
            <a:ext cx="1140783" cy="5086302"/>
            <a:chOff x="5458325" y="238125"/>
            <a:chExt cx="1174975" cy="5238750"/>
          </a:xfrm>
          <a:solidFill>
            <a:srgbClr val="FFC715"/>
          </a:solidFill>
        </p:grpSpPr>
        <p:sp>
          <p:nvSpPr>
            <p:cNvPr id="610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1687;p5"/>
          <p:cNvGrpSpPr/>
          <p:nvPr userDrawn="1"/>
        </p:nvGrpSpPr>
        <p:grpSpPr>
          <a:xfrm rot="10800000">
            <a:off x="7701702" y="28875"/>
            <a:ext cx="994639" cy="4940182"/>
            <a:chOff x="5759350" y="388625"/>
            <a:chExt cx="1024450" cy="5088250"/>
          </a:xfrm>
          <a:solidFill>
            <a:srgbClr val="FFE285"/>
          </a:solidFill>
        </p:grpSpPr>
        <p:sp>
          <p:nvSpPr>
            <p:cNvPr id="673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1789;p5"/>
          <p:cNvGrpSpPr/>
          <p:nvPr userDrawn="1"/>
        </p:nvGrpSpPr>
        <p:grpSpPr>
          <a:xfrm rot="10800000">
            <a:off x="7701702" y="28323"/>
            <a:ext cx="1140783" cy="5086302"/>
            <a:chOff x="5608825" y="238125"/>
            <a:chExt cx="1174975" cy="5238750"/>
          </a:xfrm>
          <a:solidFill>
            <a:srgbClr val="FFD347"/>
          </a:solidFill>
        </p:grpSpPr>
        <p:sp>
          <p:nvSpPr>
            <p:cNvPr id="775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0" y="130175"/>
            <a:ext cx="6761163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 descr="Uma imagem contendo mapa, texto&#10;&#10;Descrição gerada automaticamente">
            <a:extLst>
              <a:ext uri="{FF2B5EF4-FFF2-40B4-BE49-F238E27FC236}">
                <a16:creationId xmlns:a16="http://schemas.microsoft.com/office/drawing/2014/main" xmlns="" id="{CB070490-59E5-4335-8FA1-5F4193DF6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8" t="5735" r="3203" b="175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275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0" y="5715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0" y="36576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0" y="211455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47880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 smtClean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 smtClean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EF194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>
              <a:solidFill>
                <a:srgbClr val="FEF194"/>
              </a:solidFill>
            </a:endParaRPr>
          </a:p>
        </p:txBody>
      </p:sp>
      <p:sp>
        <p:nvSpPr>
          <p:cNvPr id="3977" name="Google Shape;3977;p29"/>
          <p:cNvSpPr/>
          <p:nvPr/>
        </p:nvSpPr>
        <p:spPr>
          <a:xfrm>
            <a:off x="2986890" y="122842"/>
            <a:ext cx="2552062" cy="38165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147146" y="2077771"/>
            <a:ext cx="2722179" cy="68645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 especificas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2953406" y="890102"/>
            <a:ext cx="2606565" cy="42369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2"/>
          </p:cNvCxnSpPr>
          <p:nvPr/>
        </p:nvCxnSpPr>
        <p:spPr>
          <a:xfrm flipH="1">
            <a:off x="4256689" y="504497"/>
            <a:ext cx="6232" cy="385604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2"/>
            <a:endCxn id="3978" idx="0"/>
          </p:cNvCxnSpPr>
          <p:nvPr/>
        </p:nvCxnSpPr>
        <p:spPr>
          <a:xfrm flipH="1">
            <a:off x="1508236" y="1313794"/>
            <a:ext cx="2748453" cy="763977"/>
          </a:xfrm>
          <a:prstGeom prst="straightConnector1">
            <a:avLst/>
          </a:prstGeom>
          <a:noFill/>
          <a:ln w="38100" cap="flat" cmpd="sng">
            <a:solidFill>
              <a:srgbClr val="FFE285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6" name="Google Shape;3978;p29"/>
          <p:cNvSpPr/>
          <p:nvPr/>
        </p:nvSpPr>
        <p:spPr>
          <a:xfrm>
            <a:off x="3026982" y="2133599"/>
            <a:ext cx="2493400" cy="49399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7" name="Google Shape;3978;p29"/>
          <p:cNvSpPr/>
          <p:nvPr/>
        </p:nvSpPr>
        <p:spPr>
          <a:xfrm>
            <a:off x="5812755" y="2123094"/>
            <a:ext cx="1562700" cy="49397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Outros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" name="Google Shape;3981;p29"/>
          <p:cNvCxnSpPr>
            <a:stCxn id="3979" idx="2"/>
            <a:endCxn id="36" idx="0"/>
          </p:cNvCxnSpPr>
          <p:nvPr/>
        </p:nvCxnSpPr>
        <p:spPr>
          <a:xfrm>
            <a:off x="4256689" y="1313794"/>
            <a:ext cx="16993" cy="819805"/>
          </a:xfrm>
          <a:prstGeom prst="straightConnector1">
            <a:avLst/>
          </a:prstGeom>
          <a:noFill/>
          <a:ln w="38100" cap="flat" cmpd="sng">
            <a:solidFill>
              <a:srgbClr val="FFE28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40" name="Google Shape;3981;p29"/>
          <p:cNvCxnSpPr>
            <a:stCxn id="3979" idx="2"/>
            <a:endCxn id="37" idx="0"/>
          </p:cNvCxnSpPr>
          <p:nvPr/>
        </p:nvCxnSpPr>
        <p:spPr>
          <a:xfrm>
            <a:off x="4256689" y="1313794"/>
            <a:ext cx="2337416" cy="809300"/>
          </a:xfrm>
          <a:prstGeom prst="straightConnector1">
            <a:avLst/>
          </a:prstGeom>
          <a:noFill/>
          <a:ln w="38100" cap="flat" cmpd="sng">
            <a:solidFill>
              <a:srgbClr val="FFE285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62" name="Google Shape;3978;p29"/>
          <p:cNvSpPr/>
          <p:nvPr/>
        </p:nvSpPr>
        <p:spPr>
          <a:xfrm>
            <a:off x="3505734" y="3400101"/>
            <a:ext cx="1562700" cy="50975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1" name="Google Shape;3978;p29"/>
          <p:cNvSpPr/>
          <p:nvPr/>
        </p:nvSpPr>
        <p:spPr>
          <a:xfrm>
            <a:off x="3510990" y="4372306"/>
            <a:ext cx="1562700" cy="51500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82" name="Google Shape;3981;p29"/>
          <p:cNvCxnSpPr>
            <a:stCxn id="3978" idx="2"/>
            <a:endCxn id="62" idx="0"/>
          </p:cNvCxnSpPr>
          <p:nvPr/>
        </p:nvCxnSpPr>
        <p:spPr>
          <a:xfrm>
            <a:off x="1508236" y="2764221"/>
            <a:ext cx="2778848" cy="635880"/>
          </a:xfrm>
          <a:prstGeom prst="straightConnector1">
            <a:avLst/>
          </a:prstGeom>
          <a:noFill/>
          <a:ln w="38100" cap="flat" cmpd="sng">
            <a:solidFill>
              <a:srgbClr val="FFD347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85" name="Google Shape;3981;p29"/>
          <p:cNvCxnSpPr>
            <a:stCxn id="36" idx="2"/>
            <a:endCxn id="62" idx="0"/>
          </p:cNvCxnSpPr>
          <p:nvPr/>
        </p:nvCxnSpPr>
        <p:spPr>
          <a:xfrm>
            <a:off x="4273682" y="2627590"/>
            <a:ext cx="13402" cy="772511"/>
          </a:xfrm>
          <a:prstGeom prst="straightConnector1">
            <a:avLst/>
          </a:prstGeom>
          <a:noFill/>
          <a:ln w="38100" cap="flat" cmpd="sng">
            <a:solidFill>
              <a:srgbClr val="FFD347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88" name="Google Shape;3981;p29"/>
          <p:cNvCxnSpPr>
            <a:stCxn id="37" idx="2"/>
            <a:endCxn id="62" idx="0"/>
          </p:cNvCxnSpPr>
          <p:nvPr/>
        </p:nvCxnSpPr>
        <p:spPr>
          <a:xfrm flipH="1">
            <a:off x="4287084" y="2617073"/>
            <a:ext cx="2307021" cy="783028"/>
          </a:xfrm>
          <a:prstGeom prst="straightConnector1">
            <a:avLst/>
          </a:prstGeom>
          <a:noFill/>
          <a:ln w="38100" cap="flat" cmpd="sng">
            <a:solidFill>
              <a:srgbClr val="FFD347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91" name="Google Shape;3981;p29"/>
          <p:cNvCxnSpPr>
            <a:stCxn id="62" idx="2"/>
            <a:endCxn id="81" idx="0"/>
          </p:cNvCxnSpPr>
          <p:nvPr/>
        </p:nvCxnSpPr>
        <p:spPr>
          <a:xfrm>
            <a:off x="4287084" y="3909851"/>
            <a:ext cx="5256" cy="462455"/>
          </a:xfrm>
          <a:prstGeom prst="straightConnector1">
            <a:avLst/>
          </a:prstGeom>
          <a:noFill/>
          <a:ln w="38100" cap="flat" cmpd="sng">
            <a:solidFill>
              <a:srgbClr val="D7BE03"/>
            </a:solidFill>
            <a:prstDash val="solid"/>
            <a:round/>
            <a:headEnd type="diamond" w="sm" len="sm"/>
            <a:tailEnd type="diamond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Cronograma</a:t>
            </a:r>
            <a:endParaRPr lang="pt-BR" sz="3200" dirty="0" smtClean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84738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0" y="744538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 smtClean="0">
                <a:solidFill>
                  <a:srgbClr val="FEF194"/>
                </a:solidFill>
              </a:rPr>
              <a:t>Obrigado!</a:t>
            </a:r>
            <a:endParaRPr lang="en" sz="6000" dirty="0">
              <a:solidFill>
                <a:srgbClr val="FEF194"/>
              </a:solidFill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0" y="2768600"/>
            <a:ext cx="4864100" cy="1614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You can find me at:</a:t>
            </a:r>
            <a:endParaRPr dirty="0"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@username</a:t>
            </a:r>
            <a:endParaRPr dirty="0"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user@mail.me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36637" y="1964557"/>
            <a:ext cx="2422635" cy="736600"/>
          </a:xfrm>
          <a:prstGeom prst="rect">
            <a:avLst/>
          </a:pr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?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4294967295"/>
          </p:nvPr>
        </p:nvSpPr>
        <p:spPr>
          <a:xfrm>
            <a:off x="0" y="3905250"/>
            <a:ext cx="6761163" cy="1141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9" y="2428875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– 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0" y="2649538"/>
            <a:ext cx="54943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0" y="3487738"/>
            <a:ext cx="54943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0" y="366713"/>
            <a:ext cx="4752975" cy="138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{42E539DD-90BE-470E-BA0F-96DFAA4C29F4}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0" y="130175"/>
            <a:ext cx="6761163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0" y="1963738"/>
            <a:ext cx="61039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61039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72966"/>
            <a:ext cx="3921919" cy="391315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Introdução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2158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0" y="5715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0" y="36576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0" y="211455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877965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2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3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4294967295"/>
          </p:nvPr>
        </p:nvSpPr>
        <p:spPr>
          <a:xfrm>
            <a:off x="6965950" y="17557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4294967295"/>
          </p:nvPr>
        </p:nvSpPr>
        <p:spPr>
          <a:xfrm>
            <a:off x="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4294967295"/>
          </p:nvPr>
        </p:nvSpPr>
        <p:spPr>
          <a:xfrm>
            <a:off x="696595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pic>
        <p:nvPicPr>
          <p:cNvPr id="4000" name="Google Shape;40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xmlns="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5602014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Com depressão ao redor do mundo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tx1"/>
                </a:solidFill>
              </a:rPr>
              <a:t>Para pessoas entre 15-29 anos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Se suicidam por ano, em média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4590" y="525517"/>
            <a:ext cx="5381297" cy="707886"/>
          </a:xfrm>
          <a:prstGeom prst="rect">
            <a:avLst/>
          </a:prstGeom>
          <a:solidFill>
            <a:srgbClr val="FEF194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322 </a:t>
            </a:r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milhões de </a:t>
            </a:r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pessoas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7145" y="2112580"/>
            <a:ext cx="3668110" cy="707886"/>
          </a:xfrm>
          <a:prstGeom prst="rect">
            <a:avLst/>
          </a:prstGeom>
          <a:solidFill>
            <a:srgbClr val="FDEB67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788 </a:t>
            </a:r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mil pessoas</a:t>
            </a:r>
          </a:p>
        </p:txBody>
      </p:sp>
      <p:sp>
        <p:nvSpPr>
          <p:cNvPr id="11" name="Google Shape;3966;p28"/>
          <p:cNvSpPr txBox="1">
            <a:spLocks/>
          </p:cNvSpPr>
          <p:nvPr/>
        </p:nvSpPr>
        <p:spPr>
          <a:xfrm>
            <a:off x="5912070" y="4679950"/>
            <a:ext cx="160282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Dados: OMS(2016)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68166" y="3704898"/>
            <a:ext cx="5549462" cy="707886"/>
          </a:xfrm>
          <a:prstGeom prst="rect">
            <a:avLst/>
          </a:prstGeom>
          <a:solidFill>
            <a:srgbClr val="FCE430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2ª maior causa de morte</a:t>
            </a:r>
            <a:endParaRPr lang="pt-BR" sz="4000" dirty="0" smtClean="0">
              <a:solidFill>
                <a:schemeClr val="tx1">
                  <a:lumMod val="85000"/>
                  <a:lumOff val="1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0" y="130175"/>
            <a:ext cx="6761163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 descr="Uma imagem contendo mapa, texto&#10;&#10;Descrição gerada automaticamente">
            <a:extLst>
              <a:ext uri="{FF2B5EF4-FFF2-40B4-BE49-F238E27FC236}">
                <a16:creationId xmlns:a16="http://schemas.microsoft.com/office/drawing/2014/main" xmlns="" id="{CB070490-59E5-4335-8FA1-5F4193DF6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8" t="5735" r="3203" b="175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52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03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b="1061"/>
          <a:stretch>
            <a:fillRect/>
          </a:stretch>
        </p:blipFill>
        <p:spPr bwMode="auto">
          <a:xfrm>
            <a:off x="363756" y="195263"/>
            <a:ext cx="7134225" cy="470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</TotalTime>
  <Words>1064</Words>
  <Application>Microsoft Office PowerPoint</Application>
  <PresentationFormat>Apresentação na tela (16:9)</PresentationFormat>
  <Paragraphs>203</Paragraphs>
  <Slides>40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Dosis Light</vt:lpstr>
      <vt:lpstr>Titillium Web</vt:lpstr>
      <vt:lpstr>Titillium Web Light</vt:lpstr>
      <vt:lpstr>Dosis</vt:lpstr>
      <vt:lpstr>Mowbray template</vt:lpstr>
      <vt:lpstr>IDENTIFICAÇÃO DE DEPRESSÃO A PARTIR DE ANÁLISE DE TEXTOS</vt:lpstr>
      <vt:lpstr>Integrantes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89,526,124$</vt:lpstr>
      <vt:lpstr>Slide 12</vt:lpstr>
      <vt:lpstr>Slide 13</vt:lpstr>
      <vt:lpstr>Slide 14</vt:lpstr>
      <vt:lpstr>Slide 15</vt:lpstr>
      <vt:lpstr> Obrigado!</vt:lpstr>
      <vt:lpstr>INSTRUCTIONS FOR USE</vt:lpstr>
      <vt:lpstr>1. TRANSITION HEADLINE</vt:lpstr>
      <vt:lpstr>Slide 19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LET’S REVIEW SOME CONCEPTS</vt:lpstr>
      <vt:lpstr>Slide 32</vt:lpstr>
      <vt:lpstr>Slide 33</vt:lpstr>
      <vt:lpstr>Slide 34</vt:lpstr>
      <vt:lpstr>Slide 35</vt:lpstr>
      <vt:lpstr>Slide 36</vt:lpstr>
      <vt:lpstr>CREDITS</vt:lpstr>
      <vt:lpstr>PRESENTATION DESIGN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Fernanda</cp:lastModifiedBy>
  <cp:revision>32</cp:revision>
  <dcterms:modified xsi:type="dcterms:W3CDTF">2019-04-21T15:40:25Z</dcterms:modified>
</cp:coreProperties>
</file>