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5" r:id="rId3"/>
    <p:sldId id="284" r:id="rId4"/>
    <p:sldId id="318" r:id="rId5"/>
    <p:sldId id="285" r:id="rId6"/>
    <p:sldId id="319" r:id="rId7"/>
    <p:sldId id="287" r:id="rId8"/>
    <p:sldId id="300" r:id="rId9"/>
    <p:sldId id="301" r:id="rId10"/>
    <p:sldId id="302" r:id="rId11"/>
    <p:sldId id="288" r:id="rId12"/>
    <p:sldId id="331" r:id="rId13"/>
    <p:sldId id="306" r:id="rId14"/>
    <p:sldId id="313" r:id="rId15"/>
    <p:sldId id="323" r:id="rId16"/>
    <p:sldId id="324" r:id="rId17"/>
    <p:sldId id="307" r:id="rId18"/>
    <p:sldId id="332" r:id="rId19"/>
    <p:sldId id="308" r:id="rId20"/>
    <p:sldId id="337" r:id="rId21"/>
    <p:sldId id="333" r:id="rId22"/>
    <p:sldId id="320" r:id="rId23"/>
    <p:sldId id="334" r:id="rId24"/>
    <p:sldId id="309" r:id="rId25"/>
    <p:sldId id="336" r:id="rId26"/>
    <p:sldId id="330" r:id="rId27"/>
    <p:sldId id="279" r:id="rId28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Dosis 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000"/>
    <a:srgbClr val="FFC715"/>
    <a:srgbClr val="FFD347"/>
    <a:srgbClr val="FDEB67"/>
    <a:srgbClr val="FFD243"/>
    <a:srgbClr val="FFECAF"/>
    <a:srgbClr val="FFF1C5"/>
    <a:srgbClr val="FEF194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4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7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tx1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tx1"/>
        </a:solid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tx1"/>
        </a:solid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Akkapon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Wongkoblab</a:t>
            </a:r>
            <a:r>
              <a:rPr lang="en-US" sz="2400" dirty="0">
                <a:solidFill>
                  <a:schemeClr val="bg1"/>
                </a:solidFill>
              </a:rPr>
              <a:t>, Miguel A. </a:t>
            </a:r>
            <a:r>
              <a:rPr lang="en-US" sz="2400" dirty="0" err="1">
                <a:solidFill>
                  <a:schemeClr val="bg1"/>
                </a:solidFill>
              </a:rPr>
              <a:t>Vadillo</a:t>
            </a:r>
            <a:r>
              <a:rPr lang="en-US" sz="2400" dirty="0">
                <a:solidFill>
                  <a:schemeClr val="bg1"/>
                </a:solidFill>
              </a:rPr>
              <a:t>, Vasa </a:t>
            </a:r>
            <a:r>
              <a:rPr lang="en-US" sz="2400" dirty="0" err="1">
                <a:solidFill>
                  <a:schemeClr val="bg1"/>
                </a:solidFill>
              </a:rPr>
              <a:t>Curcin</a:t>
            </a:r>
            <a:endParaRPr lang="en-US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white database png">
            <a:extLst>
              <a:ext uri="{FF2B5EF4-FFF2-40B4-BE49-F238E27FC236}">
                <a16:creationId xmlns:a16="http://schemas.microsoft.com/office/drawing/2014/main" id="{41C4A264-F159-441C-A75E-E1131727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1" y="74"/>
            <a:ext cx="593938" cy="5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27830" y="2258290"/>
            <a:ext cx="660856" cy="2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3683428" y="1591964"/>
            <a:ext cx="432000" cy="52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539181C-F20A-4A08-B988-292D11968E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95266" y="3024435"/>
            <a:ext cx="0" cy="756000"/>
          </a:xfrm>
          <a:prstGeom prst="line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177679"/>
            <a:ext cx="1401503" cy="505348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4" y="1840034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7" y="4074026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38258" y="1072835"/>
            <a:ext cx="7255036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582672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 Pessoais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585236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718480" y="2589409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338257" y="2588719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494093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.</a:t>
            </a:r>
            <a:r>
              <a:rPr lang="pt-BR" sz="1200" b="1" dirty="0" err="1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csv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718874" y="867292"/>
            <a:ext cx="368533" cy="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724711" y="2410782"/>
            <a:ext cx="345010" cy="3899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720331" y="3313866"/>
            <a:ext cx="352866" cy="7587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cxnSpLocks/>
          </p:cNvCxnSpPr>
          <p:nvPr/>
        </p:nvCxnSpPr>
        <p:spPr>
          <a:xfrm rot="5400000">
            <a:off x="878623" y="1667173"/>
            <a:ext cx="360000" cy="73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0288" y="3963755"/>
            <a:ext cx="219933" cy="60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3046008" y="1729515"/>
            <a:ext cx="342446" cy="136386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4449231" y="1690159"/>
            <a:ext cx="349183" cy="144931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2246320" y="1839855"/>
            <a:ext cx="466174" cy="284230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2981817" y="2575351"/>
            <a:ext cx="472221" cy="136526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391777" y="2537390"/>
            <a:ext cx="465484" cy="1447922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cxnSpLocks/>
          </p:cNvCxnSpPr>
          <p:nvPr/>
        </p:nvCxnSpPr>
        <p:spPr>
          <a:xfrm rot="5400000">
            <a:off x="6693561" y="1662324"/>
            <a:ext cx="360000" cy="524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rot="5400000">
            <a:off x="5154736" y="1775534"/>
            <a:ext cx="464381" cy="2972736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5680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D347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D347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53294" y="2590512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0" name="Google Shape;3978;p29">
            <a:extLst>
              <a:ext uri="{FF2B5EF4-FFF2-40B4-BE49-F238E27FC236}">
                <a16:creationId xmlns:a16="http://schemas.microsoft.com/office/drawing/2014/main" id="{39D93D19-99D9-47C7-8C82-07783125C6A1}"/>
              </a:ext>
            </a:extLst>
          </p:cNvPr>
          <p:cNvSpPr/>
          <p:nvPr/>
        </p:nvSpPr>
        <p:spPr>
          <a:xfrm>
            <a:off x="3200287" y="4653959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31" name="Conector de Seta Reta 1030">
            <a:extLst>
              <a:ext uri="{FF2B5EF4-FFF2-40B4-BE49-F238E27FC236}">
                <a16:creationId xmlns:a16="http://schemas.microsoft.com/office/drawing/2014/main" id="{E036954A-E8E3-4D32-88E5-A26A1B30177B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3899950" y="4434026"/>
            <a:ext cx="0" cy="219933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9530132-C72D-47EE-91C2-9001D443D4C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>
            <a:off x="6873294" y="2272034"/>
            <a:ext cx="0" cy="318478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38" name="Picture 14" descr="Resultado de imagem para white logo mysql png">
            <a:extLst>
              <a:ext uri="{FF2B5EF4-FFF2-40B4-BE49-F238E27FC236}">
                <a16:creationId xmlns:a16="http://schemas.microsoft.com/office/drawing/2014/main" id="{5AC59119-5BF6-4652-BEB3-6CFCD159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65" y="200210"/>
            <a:ext cx="770530" cy="7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bg1"/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 	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F600AA04-278A-4195-A957-D8C2F85B5617}"/>
              </a:ext>
            </a:extLst>
          </p:cNvPr>
          <p:cNvSpPr txBox="1">
            <a:spLocks/>
          </p:cNvSpPr>
          <p:nvPr/>
        </p:nvSpPr>
        <p:spPr>
          <a:xfrm>
            <a:off x="232964" y="3440298"/>
            <a:ext cx="63806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	               de cada palavra e associa isso a classe do treino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FE81B8BC-A658-41B8-949C-94A8D27C4B68}"/>
              </a:ext>
            </a:extLst>
          </p:cNvPr>
          <p:cNvSpPr txBox="1">
            <a:spLocks/>
          </p:cNvSpPr>
          <p:nvPr/>
        </p:nvSpPr>
        <p:spPr>
          <a:xfrm>
            <a:off x="232964" y="4214521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bg1"/>
                </a:solidFill>
              </a:rPr>
              <a:t>Vc</a:t>
            </a:r>
            <a:r>
              <a:rPr lang="pt-BR" sz="2800" dirty="0">
                <a:solidFill>
                  <a:schemeClr val="bg1"/>
                </a:solidFill>
              </a:rPr>
              <a:t> esta muito </a:t>
            </a:r>
            <a:r>
              <a:rPr lang="pt-BR" sz="2800" dirty="0" err="1">
                <a:solidFill>
                  <a:schemeClr val="bg1"/>
                </a:solidFill>
              </a:rPr>
              <a:t>carent</a:t>
            </a:r>
            <a:r>
              <a:rPr lang="pt-BR" sz="2800" dirty="0">
                <a:solidFill>
                  <a:schemeClr val="bg1"/>
                </a:solidFill>
              </a:rPr>
              <a:t>  </a:t>
            </a:r>
            <a:r>
              <a:rPr lang="pt-BR" sz="2800" dirty="0" err="1">
                <a:solidFill>
                  <a:schemeClr val="bg1"/>
                </a:solidFill>
              </a:rPr>
              <a:t>hj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0">
        <p:fade/>
      </p:transition>
    </mc:Choice>
    <mc:Fallback xmlns=""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5DE1C1-1CD6-437B-B1C9-98FFA21EB9FF}"/>
              </a:ext>
            </a:extLst>
          </p:cNvPr>
          <p:cNvGrpSpPr/>
          <p:nvPr/>
        </p:nvGrpSpPr>
        <p:grpSpPr>
          <a:xfrm>
            <a:off x="231227" y="189186"/>
            <a:ext cx="903405" cy="1176010"/>
            <a:chOff x="231227" y="189186"/>
            <a:chExt cx="903405" cy="117601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27" y="189186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385717" y="1103586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C724C9C-75B7-490B-8EB8-24D26370EA7A}"/>
              </a:ext>
            </a:extLst>
          </p:cNvPr>
          <p:cNvGrpSpPr/>
          <p:nvPr/>
        </p:nvGrpSpPr>
        <p:grpSpPr>
          <a:xfrm>
            <a:off x="5394209" y="3149426"/>
            <a:ext cx="2044496" cy="1135089"/>
            <a:chOff x="5394209" y="3149426"/>
            <a:chExt cx="2044496" cy="1135089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22" y="3149426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5394209" y="403829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5BE163-A414-468E-89FA-6FDF6C69F13F}"/>
              </a:ext>
            </a:extLst>
          </p:cNvPr>
          <p:cNvGrpSpPr/>
          <p:nvPr/>
        </p:nvGrpSpPr>
        <p:grpSpPr>
          <a:xfrm>
            <a:off x="2897354" y="751615"/>
            <a:ext cx="924030" cy="714929"/>
            <a:chOff x="2817668" y="656165"/>
            <a:chExt cx="924030" cy="714929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481" y="656165"/>
              <a:ext cx="436912" cy="436912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CaixaDeTexto 41"/>
            <p:cNvSpPr txBox="1"/>
            <p:nvPr/>
          </p:nvSpPr>
          <p:spPr>
            <a:xfrm>
              <a:off x="2817668" y="1140262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Stop </a:t>
              </a:r>
              <a:r>
                <a:rPr lang="pt-BR" sz="900" b="1" dirty="0" err="1">
                  <a:solidFill>
                    <a:schemeClr val="bg1"/>
                  </a:solidFill>
                </a:rPr>
                <a:t>words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39429B-6256-4D83-9C4F-CE1138659532}"/>
              </a:ext>
            </a:extLst>
          </p:cNvPr>
          <p:cNvGrpSpPr/>
          <p:nvPr/>
        </p:nvGrpSpPr>
        <p:grpSpPr>
          <a:xfrm>
            <a:off x="2800981" y="2304332"/>
            <a:ext cx="883575" cy="1150917"/>
            <a:chOff x="2800981" y="2304332"/>
            <a:chExt cx="883575" cy="1150917"/>
          </a:xfrm>
        </p:grpSpPr>
        <p:sp>
          <p:nvSpPr>
            <p:cNvPr id="29" name="CaixaDeTexto 28"/>
            <p:cNvSpPr txBox="1"/>
            <p:nvPr/>
          </p:nvSpPr>
          <p:spPr>
            <a:xfrm>
              <a:off x="3143008" y="2304332"/>
              <a:ext cx="3706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EU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46782" y="2474984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minha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1214" y="2700308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MEU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43008" y="290835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mim</a:t>
              </a:r>
            </a:p>
          </p:txBody>
        </p:sp>
        <p:sp>
          <p:nvSpPr>
            <p:cNvPr id="33" name="Canto dobrado 32"/>
            <p:cNvSpPr/>
            <p:nvPr/>
          </p:nvSpPr>
          <p:spPr>
            <a:xfrm>
              <a:off x="2946782" y="2325714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800981" y="3178250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Pronomes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59F07BF-2B65-4C3E-B61E-C4F3BFC4063F}"/>
              </a:ext>
            </a:extLst>
          </p:cNvPr>
          <p:cNvGrpSpPr/>
          <p:nvPr/>
        </p:nvGrpSpPr>
        <p:grpSpPr>
          <a:xfrm>
            <a:off x="1882773" y="3866842"/>
            <a:ext cx="1011815" cy="1129536"/>
            <a:chOff x="1882773" y="3866842"/>
            <a:chExt cx="1011815" cy="1129536"/>
          </a:xfrm>
        </p:grpSpPr>
        <p:sp>
          <p:nvSpPr>
            <p:cNvPr id="34" name="CaixaDeTexto 33"/>
            <p:cNvSpPr txBox="1"/>
            <p:nvPr/>
          </p:nvSpPr>
          <p:spPr>
            <a:xfrm>
              <a:off x="2030929" y="415461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NUNCA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59177" y="4383305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SEMPRE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10400" y="3897477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nada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063914" y="3866842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882773" y="4719379"/>
              <a:ext cx="1011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Absolutistas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688427B-9381-4FD4-B187-F4890B8B9870}"/>
              </a:ext>
            </a:extLst>
          </p:cNvPr>
          <p:cNvGrpSpPr/>
          <p:nvPr/>
        </p:nvGrpSpPr>
        <p:grpSpPr>
          <a:xfrm>
            <a:off x="817117" y="3036353"/>
            <a:ext cx="865943" cy="1138123"/>
            <a:chOff x="817117" y="3036353"/>
            <a:chExt cx="865943" cy="1138123"/>
          </a:xfrm>
        </p:grpSpPr>
        <p:sp>
          <p:nvSpPr>
            <p:cNvPr id="38" name="CaixaDeTexto 37"/>
            <p:cNvSpPr txBox="1"/>
            <p:nvPr/>
          </p:nvSpPr>
          <p:spPr>
            <a:xfrm>
              <a:off x="924059" y="3069146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morrer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4207" y="3563455"/>
              <a:ext cx="8002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desânimo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04709" y="331840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DOR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928797" y="3036353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17117" y="3897477"/>
              <a:ext cx="865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EECC69-514D-41F6-9B8A-B38042EB8A30}"/>
              </a:ext>
            </a:extLst>
          </p:cNvPr>
          <p:cNvGrpSpPr/>
          <p:nvPr/>
        </p:nvGrpSpPr>
        <p:grpSpPr>
          <a:xfrm>
            <a:off x="1920991" y="325817"/>
            <a:ext cx="969365" cy="1189034"/>
            <a:chOff x="1920991" y="325817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2039022" y="689252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2245710" y="325817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920991" y="1145519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BCB1843-3EA1-40AB-9B69-526D9B35EFF4}"/>
              </a:ext>
            </a:extLst>
          </p:cNvPr>
          <p:cNvGrpSpPr/>
          <p:nvPr/>
        </p:nvGrpSpPr>
        <p:grpSpPr>
          <a:xfrm>
            <a:off x="3946546" y="746722"/>
            <a:ext cx="930269" cy="734724"/>
            <a:chOff x="3831916" y="652136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51904" y="652136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831916" y="115602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568BE5-15CA-42AE-9C6D-9802582E3562}"/>
              </a:ext>
            </a:extLst>
          </p:cNvPr>
          <p:cNvGrpSpPr/>
          <p:nvPr/>
        </p:nvGrpSpPr>
        <p:grpSpPr>
          <a:xfrm>
            <a:off x="5139564" y="512668"/>
            <a:ext cx="935423" cy="977329"/>
            <a:chOff x="5018702" y="420041"/>
            <a:chExt cx="935423" cy="977329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5018702" y="717737"/>
              <a:ext cx="909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800" dirty="0">
                  <a:solidFill>
                    <a:schemeClr val="bg1"/>
                  </a:solidFill>
                  <a:sym typeface="Wingdings"/>
                </a:rPr>
                <a:t>“amor”</a:t>
              </a:r>
              <a:endParaRPr lang="pt-BR" sz="1800" dirty="0">
                <a:solidFill>
                  <a:schemeClr val="bg1"/>
                </a:solidFill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 rot="3295482">
              <a:off x="5234164" y="386663"/>
              <a:ext cx="64113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/>
                </a:rPr>
                <a:t></a:t>
              </a:r>
              <a:endParaRPr lang="pt-B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030095" y="116653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Stemming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568E4EEB-3E9C-48BB-8D91-E2D57907F97F}"/>
              </a:ext>
            </a:extLst>
          </p:cNvPr>
          <p:cNvSpPr txBox="1">
            <a:spLocks/>
          </p:cNvSpPr>
          <p:nvPr/>
        </p:nvSpPr>
        <p:spPr>
          <a:xfrm>
            <a:off x="4418172" y="2031859"/>
            <a:ext cx="2827021" cy="20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endParaRPr lang="pt-BR"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endParaRPr lang="pt-BR" sz="20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5" name="Picture 2" descr="C:\Users\Fefe\Documents\TCC\imgs slide\simb.png">
            <a:extLst>
              <a:ext uri="{FF2B5EF4-FFF2-40B4-BE49-F238E27FC236}">
                <a16:creationId xmlns:a16="http://schemas.microsoft.com/office/drawing/2014/main" id="{02DE6619-664B-421A-955E-2F5575E4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6DD3D897-EA27-4ACD-9950-2ED652A67F8E}"/>
              </a:ext>
            </a:extLst>
          </p:cNvPr>
          <p:cNvSpPr txBox="1">
            <a:spLocks/>
          </p:cNvSpPr>
          <p:nvPr/>
        </p:nvSpPr>
        <p:spPr>
          <a:xfrm>
            <a:off x="4039552" y="504494"/>
            <a:ext cx="4950619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FFC000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895083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5378DB-A45D-4944-ADFB-CB1C3A9B3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Nuvem 2">
            <a:extLst>
              <a:ext uri="{FF2B5EF4-FFF2-40B4-BE49-F238E27FC236}">
                <a16:creationId xmlns:a16="http://schemas.microsoft.com/office/drawing/2014/main" id="{9E68F06A-F59F-4F5E-A5B5-A360BD95D11D}"/>
              </a:ext>
            </a:extLst>
          </p:cNvPr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C121-C9C1-433F-B277-B3A79AA9B83F}"/>
              </a:ext>
            </a:extLst>
          </p:cNvPr>
          <p:cNvSpPr txBox="1">
            <a:spLocks/>
          </p:cNvSpPr>
          <p:nvPr/>
        </p:nvSpPr>
        <p:spPr>
          <a:xfrm>
            <a:off x="2742890" y="225063"/>
            <a:ext cx="3441167" cy="89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, </a:t>
            </a:r>
          </a:p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5" name="Seta para baixo 32">
            <a:extLst>
              <a:ext uri="{FF2B5EF4-FFF2-40B4-BE49-F238E27FC236}">
                <a16:creationId xmlns:a16="http://schemas.microsoft.com/office/drawing/2014/main" id="{A0769698-535F-42CD-B6BE-5A64F4E844AF}"/>
              </a:ext>
            </a:extLst>
          </p:cNvPr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189E6C37-F910-43FA-B0BA-212103AC05DE}"/>
              </a:ext>
            </a:extLst>
          </p:cNvPr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C504F68-65B9-4B77-B361-48E5E15A9439}"/>
              </a:ext>
            </a:extLst>
          </p:cNvPr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C4FDB7C-C569-46CD-BBFB-2E9F78184128}"/>
              </a:ext>
            </a:extLst>
          </p:cNvPr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3B0D043-CEFB-4CEF-A912-F7AF25E7363D}"/>
              </a:ext>
            </a:extLst>
          </p:cNvPr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8D6D27F-5083-4E10-A223-68EFEFCE92C0}"/>
              </a:ext>
            </a:extLst>
          </p:cNvPr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48DE356-9C78-42CC-AEEF-1E481062E29B}"/>
              </a:ext>
            </a:extLst>
          </p:cNvPr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D046FC6A-CB21-4418-AB59-55DE2E0D3EC9}"/>
              </a:ext>
            </a:extLst>
          </p:cNvPr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1D8FC8B-3020-47D1-BB7A-65FDD897F5C2}"/>
              </a:ext>
            </a:extLst>
          </p:cNvPr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4" name="Mais 27">
            <a:extLst>
              <a:ext uri="{FF2B5EF4-FFF2-40B4-BE49-F238E27FC236}">
                <a16:creationId xmlns:a16="http://schemas.microsoft.com/office/drawing/2014/main" id="{C1D3ED71-54CD-433C-98D6-D7EF7DEDE87B}"/>
              </a:ext>
            </a:extLst>
          </p:cNvPr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Nuvem 14">
            <a:extLst>
              <a:ext uri="{FF2B5EF4-FFF2-40B4-BE49-F238E27FC236}">
                <a16:creationId xmlns:a16="http://schemas.microsoft.com/office/drawing/2014/main" id="{6D89765C-68D9-44C8-9C6A-7DF57BBBD64F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8427B243-A1BD-415E-B7BC-1BED949B7B6B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10C8DE9E-A0DB-4745-8CC7-C36B8AA74E22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894D9482-91A3-4D7C-803F-FE7EEFF1E966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14421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/>
      <p:bldP spid="14" grpId="0" animBg="1"/>
      <p:bldP spid="15" grpId="0" animBg="1"/>
      <p:bldP spid="16" grpId="0" build="p"/>
      <p:bldP spid="17" grpId="0" build="p"/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2578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ln>
            <a:noFill/>
          </a:ln>
        </p:spPr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0CBDF53-8442-40C1-9772-06D4A477D0BB}"/>
              </a:ext>
            </a:extLst>
          </p:cNvPr>
          <p:cNvGrpSpPr/>
          <p:nvPr/>
        </p:nvGrpSpPr>
        <p:grpSpPr>
          <a:xfrm>
            <a:off x="6462640" y="264348"/>
            <a:ext cx="903405" cy="1136781"/>
            <a:chOff x="6462640" y="264348"/>
            <a:chExt cx="903405" cy="1136781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640" y="264348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6633656" y="1139519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B25B7C-D527-4A60-BA65-66F64C5198EC}"/>
              </a:ext>
            </a:extLst>
          </p:cNvPr>
          <p:cNvGrpSpPr/>
          <p:nvPr/>
        </p:nvGrpSpPr>
        <p:grpSpPr>
          <a:xfrm>
            <a:off x="16293" y="1490135"/>
            <a:ext cx="2044496" cy="1047120"/>
            <a:chOff x="16293" y="1490135"/>
            <a:chExt cx="2044496" cy="104712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80" y="1490135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16293" y="229103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097D432-461B-4352-BB16-DB6A33870A8E}"/>
              </a:ext>
            </a:extLst>
          </p:cNvPr>
          <p:cNvGrpSpPr/>
          <p:nvPr/>
        </p:nvGrpSpPr>
        <p:grpSpPr>
          <a:xfrm>
            <a:off x="2835351" y="625124"/>
            <a:ext cx="2007475" cy="1442847"/>
            <a:chOff x="2835351" y="625124"/>
            <a:chExt cx="2007475" cy="1442847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835351" y="995615"/>
              <a:ext cx="2007475" cy="107235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66092" y="625124"/>
              <a:ext cx="17459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Pré-processamento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6AA7E6-C584-4380-838E-E87AF496C32A}"/>
              </a:ext>
            </a:extLst>
          </p:cNvPr>
          <p:cNvGrpSpPr/>
          <p:nvPr/>
        </p:nvGrpSpPr>
        <p:grpSpPr>
          <a:xfrm>
            <a:off x="2731017" y="2374462"/>
            <a:ext cx="1016625" cy="1100913"/>
            <a:chOff x="2332455" y="2373396"/>
            <a:chExt cx="1016625" cy="11009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2423845" y="2661165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AMO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452093" y="2889859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ótimo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503316" y="240403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feliz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456830" y="2373396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332455" y="3197310"/>
              <a:ext cx="1016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Positivas +1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A5CE33-1E75-4308-8A13-255324A80B2B}"/>
              </a:ext>
            </a:extLst>
          </p:cNvPr>
          <p:cNvGrpSpPr/>
          <p:nvPr/>
        </p:nvGrpSpPr>
        <p:grpSpPr>
          <a:xfrm>
            <a:off x="2734948" y="3645584"/>
            <a:ext cx="1045479" cy="1125168"/>
            <a:chOff x="2216256" y="3634465"/>
            <a:chExt cx="1045479" cy="1125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2357498" y="3667258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triste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307646" y="4161567"/>
              <a:ext cx="723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abissal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91003" y="3906006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RUIM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2362236" y="3634465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16256" y="4482634"/>
              <a:ext cx="10454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 -1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B122E5-E58C-4D4B-AA1C-ACEF98A360CC}"/>
              </a:ext>
            </a:extLst>
          </p:cNvPr>
          <p:cNvGrpSpPr/>
          <p:nvPr/>
        </p:nvGrpSpPr>
        <p:grpSpPr>
          <a:xfrm>
            <a:off x="2938051" y="764684"/>
            <a:ext cx="969365" cy="1189034"/>
            <a:chOff x="2938051" y="764684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056082" y="1128119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3262770" y="764684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938051" y="1584386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cxnSpLocks/>
            <a:stCxn id="27" idx="2"/>
            <a:endCxn id="43" idx="3"/>
          </p:cNvCxnSpPr>
          <p:nvPr/>
        </p:nvCxnSpPr>
        <p:spPr>
          <a:xfrm rot="5400000">
            <a:off x="5813252" y="430703"/>
            <a:ext cx="130664" cy="207151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798736" y="1777060"/>
            <a:ext cx="263476" cy="178386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cxnSpLocks/>
            <a:stCxn id="28" idx="2"/>
            <a:endCxn id="41" idx="1"/>
          </p:cNvCxnSpPr>
          <p:nvPr/>
        </p:nvCxnSpPr>
        <p:spPr>
          <a:xfrm rot="16200000" flipH="1">
            <a:off x="1192435" y="2383360"/>
            <a:ext cx="1534598" cy="1842387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7CB7BE-6C2F-4973-9F5A-47121385DAD9}"/>
              </a:ext>
            </a:extLst>
          </p:cNvPr>
          <p:cNvGrpSpPr/>
          <p:nvPr/>
        </p:nvGrpSpPr>
        <p:grpSpPr>
          <a:xfrm>
            <a:off x="3776921" y="1059472"/>
            <a:ext cx="930269" cy="734724"/>
            <a:chOff x="3776921" y="1059472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6909" y="1059472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776921" y="1563364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515207" y="2800731"/>
            <a:ext cx="2240186" cy="56777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540743" y="3368506"/>
            <a:ext cx="2214650" cy="70334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51CD669-DBC4-4CE1-9BCA-65B8A84184E9}"/>
              </a:ext>
            </a:extLst>
          </p:cNvPr>
          <p:cNvGrpSpPr/>
          <p:nvPr/>
        </p:nvGrpSpPr>
        <p:grpSpPr>
          <a:xfrm>
            <a:off x="5755393" y="2799664"/>
            <a:ext cx="1158949" cy="1137683"/>
            <a:chOff x="5199321" y="2573080"/>
            <a:chExt cx="1158949" cy="1137683"/>
          </a:xfrm>
        </p:grpSpPr>
        <p:sp>
          <p:nvSpPr>
            <p:cNvPr id="129" name="Elipse 128"/>
            <p:cNvSpPr/>
            <p:nvPr/>
          </p:nvSpPr>
          <p:spPr>
            <a:xfrm>
              <a:off x="5199321" y="2573080"/>
              <a:ext cx="1158949" cy="113768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5488982" y="2911088"/>
              <a:ext cx="57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17</a:t>
              </a:r>
            </a:p>
          </p:txBody>
        </p:sp>
      </p:grp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751D74-88BA-4A21-9A0E-1843DBF39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9D9C337-B623-48FD-9821-07D49983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4D83A3-ECFD-498A-94A8-CF0EE960E96A}"/>
              </a:ext>
            </a:extLst>
          </p:cNvPr>
          <p:cNvSpPr txBox="1"/>
          <p:nvPr/>
        </p:nvSpPr>
        <p:spPr>
          <a:xfrm>
            <a:off x="3713793" y="4170617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17 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1327E9-31AB-49D2-83D9-06C66D93E922}"/>
              </a:ext>
            </a:extLst>
          </p:cNvPr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Contagem de palavras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7911-5AB2-437E-84F4-ED144D24A4E0}"/>
              </a:ext>
            </a:extLst>
          </p:cNvPr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Análise de Sentimento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F210F3-AE98-4330-8295-B30F241713FA}"/>
              </a:ext>
            </a:extLst>
          </p:cNvPr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Polaridade das palavras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EDA9A2F-7279-4708-8B2A-D713C85C1B53}"/>
              </a:ext>
            </a:extLst>
          </p:cNvPr>
          <p:cNvGrpSpPr/>
          <p:nvPr/>
        </p:nvGrpSpPr>
        <p:grpSpPr>
          <a:xfrm>
            <a:off x="696039" y="1529556"/>
            <a:ext cx="536900" cy="573691"/>
            <a:chOff x="696039" y="1529556"/>
            <a:chExt cx="536900" cy="57369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C5CA9F5-76E6-41FB-BE44-F24C0D00C4FF}"/>
                </a:ext>
              </a:extLst>
            </p:cNvPr>
            <p:cNvSpPr/>
            <p:nvPr/>
          </p:nvSpPr>
          <p:spPr>
            <a:xfrm>
              <a:off x="696039" y="1529556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12CAC5-2C99-49E0-AAA5-2755B882B6B9}"/>
                </a:ext>
              </a:extLst>
            </p:cNvPr>
            <p:cNvSpPr txBox="1"/>
            <p:nvPr/>
          </p:nvSpPr>
          <p:spPr>
            <a:xfrm>
              <a:off x="810886" y="1616346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58DFC8-069A-418A-9455-BD8E20A19ADC}"/>
              </a:ext>
            </a:extLst>
          </p:cNvPr>
          <p:cNvGrpSpPr/>
          <p:nvPr/>
        </p:nvGrpSpPr>
        <p:grpSpPr>
          <a:xfrm>
            <a:off x="2897566" y="1548894"/>
            <a:ext cx="536900" cy="573691"/>
            <a:chOff x="2897566" y="1548894"/>
            <a:chExt cx="536900" cy="57369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5C4D7E4-DF1A-4915-AF39-B8ABD19F044B}"/>
                </a:ext>
              </a:extLst>
            </p:cNvPr>
            <p:cNvSpPr txBox="1"/>
            <p:nvPr/>
          </p:nvSpPr>
          <p:spPr>
            <a:xfrm>
              <a:off x="2931016" y="163568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419E0-556C-46A6-B638-3D9CB92C4F05}"/>
                </a:ext>
              </a:extLst>
            </p:cNvPr>
            <p:cNvSpPr/>
            <p:nvPr/>
          </p:nvSpPr>
          <p:spPr>
            <a:xfrm>
              <a:off x="2897566" y="1548894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868A9B1-1696-41C1-B1F0-623BC4B42D33}"/>
              </a:ext>
            </a:extLst>
          </p:cNvPr>
          <p:cNvGrpSpPr/>
          <p:nvPr/>
        </p:nvGrpSpPr>
        <p:grpSpPr>
          <a:xfrm>
            <a:off x="5147417" y="1549851"/>
            <a:ext cx="536900" cy="573691"/>
            <a:chOff x="5147417" y="1549851"/>
            <a:chExt cx="536900" cy="5736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AE6DD0-50FE-4DF2-A77D-3AD3384DF7A2}"/>
                </a:ext>
              </a:extLst>
            </p:cNvPr>
            <p:cNvSpPr txBox="1"/>
            <p:nvPr/>
          </p:nvSpPr>
          <p:spPr>
            <a:xfrm>
              <a:off x="5252200" y="163664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75634FD-0C1F-42F7-A34B-54D33C9D14AD}"/>
                </a:ext>
              </a:extLst>
            </p:cNvPr>
            <p:cNvSpPr/>
            <p:nvPr/>
          </p:nvSpPr>
          <p:spPr>
            <a:xfrm>
              <a:off x="5147417" y="1549851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078E36-FFCD-422F-89F0-A67B4AC10ED8}"/>
              </a:ext>
            </a:extLst>
          </p:cNvPr>
          <p:cNvGrpSpPr/>
          <p:nvPr/>
        </p:nvGrpSpPr>
        <p:grpSpPr>
          <a:xfrm>
            <a:off x="7040520" y="1529555"/>
            <a:ext cx="556863" cy="573691"/>
            <a:chOff x="7040520" y="1529555"/>
            <a:chExt cx="556863" cy="57369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639112-6FBE-4454-AB57-5E88CBF1506D}"/>
                </a:ext>
              </a:extLst>
            </p:cNvPr>
            <p:cNvSpPr txBox="1"/>
            <p:nvPr/>
          </p:nvSpPr>
          <p:spPr>
            <a:xfrm>
              <a:off x="7056850" y="161634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0/1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917FE3-E287-47F8-8B63-DCD12F6E6351}"/>
                </a:ext>
              </a:extLst>
            </p:cNvPr>
            <p:cNvSpPr/>
            <p:nvPr/>
          </p:nvSpPr>
          <p:spPr>
            <a:xfrm>
              <a:off x="7040520" y="1529555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Conector em curva 57">
            <a:extLst>
              <a:ext uri="{FF2B5EF4-FFF2-40B4-BE49-F238E27FC236}">
                <a16:creationId xmlns:a16="http://schemas.microsoft.com/office/drawing/2014/main" id="{736CEDD2-1BDD-4812-845D-215D6A6A634E}"/>
              </a:ext>
            </a:extLst>
          </p:cNvPr>
          <p:cNvCxnSpPr>
            <a:stCxn id="5" idx="4"/>
            <a:endCxn id="3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8">
            <a:extLst>
              <a:ext uri="{FF2B5EF4-FFF2-40B4-BE49-F238E27FC236}">
                <a16:creationId xmlns:a16="http://schemas.microsoft.com/office/drawing/2014/main" id="{69FFB794-B486-45E2-A4FD-FB4F0334582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59">
            <a:extLst>
              <a:ext uri="{FF2B5EF4-FFF2-40B4-BE49-F238E27FC236}">
                <a16:creationId xmlns:a16="http://schemas.microsoft.com/office/drawing/2014/main" id="{5EF989BC-3C0F-49B0-87FA-EFC2E2DEF613}"/>
              </a:ext>
            </a:extLst>
          </p:cNvPr>
          <p:cNvCxnSpPr>
            <a:stCxn id="13" idx="4"/>
            <a:endCxn id="3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60">
            <a:extLst>
              <a:ext uri="{FF2B5EF4-FFF2-40B4-BE49-F238E27FC236}">
                <a16:creationId xmlns:a16="http://schemas.microsoft.com/office/drawing/2014/main" id="{409FFB0C-9B4D-4E7C-A1F1-6DDA36829960}"/>
              </a:ext>
            </a:extLst>
          </p:cNvPr>
          <p:cNvCxnSpPr>
            <a:stCxn id="15" idx="4"/>
            <a:endCxn id="3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EE3F5E-C4F3-42F0-A933-E2850D2550B1}"/>
              </a:ext>
            </a:extLst>
          </p:cNvPr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5261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67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1680" y="4108683"/>
            <a:ext cx="464058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bg1"/>
                </a:solidFill>
              </a:rPr>
              <a:t>Precision</a:t>
            </a:r>
            <a:r>
              <a:rPr lang="pt-BR" sz="1500" b="1" dirty="0">
                <a:solidFill>
                  <a:schemeClr val="bg1"/>
                </a:solidFill>
              </a:rPr>
              <a:t>: 0.764706	            Recall: 0.742857  </a:t>
            </a:r>
            <a:br>
              <a:rPr lang="pt-BR" sz="1500" b="1" dirty="0">
                <a:solidFill>
                  <a:schemeClr val="bg1"/>
                </a:solidFill>
              </a:rPr>
            </a:br>
            <a:r>
              <a:rPr lang="pt-BR" sz="1500" b="1" dirty="0">
                <a:solidFill>
                  <a:schemeClr val="bg1"/>
                </a:solidFill>
              </a:rPr>
              <a:t>F1 score: 0. 753623              ROC AUC: 0.790783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CCA3A9-E7E1-467F-8589-6F578F5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4" y="927377"/>
            <a:ext cx="7388180" cy="30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7C484B-4CCD-4A50-AEF4-CA7BFA789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Google Shape;3944;p26">
            <a:extLst>
              <a:ext uri="{FF2B5EF4-FFF2-40B4-BE49-F238E27FC236}">
                <a16:creationId xmlns:a16="http://schemas.microsoft.com/office/drawing/2014/main" id="{456A8DAE-CFA5-42EF-8E39-6369B1DB9796}"/>
              </a:ext>
            </a:extLst>
          </p:cNvPr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3966;p28">
            <a:extLst>
              <a:ext uri="{FF2B5EF4-FFF2-40B4-BE49-F238E27FC236}">
                <a16:creationId xmlns:a16="http://schemas.microsoft.com/office/drawing/2014/main" id="{7FFF0864-9375-46E6-8729-49B91C27EC97}"/>
              </a:ext>
            </a:extLst>
          </p:cNvPr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5" name="Google Shape;3970;p28">
            <a:extLst>
              <a:ext uri="{FF2B5EF4-FFF2-40B4-BE49-F238E27FC236}">
                <a16:creationId xmlns:a16="http://schemas.microsoft.com/office/drawing/2014/main" id="{0DECC263-5B35-4280-A267-5F85DE34E544}"/>
              </a:ext>
            </a:extLst>
          </p:cNvPr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6" name="Google Shape;3970;p28">
            <a:extLst>
              <a:ext uri="{FF2B5EF4-FFF2-40B4-BE49-F238E27FC236}">
                <a16:creationId xmlns:a16="http://schemas.microsoft.com/office/drawing/2014/main" id="{F36E897B-5996-4447-A567-64DA166E7D2E}"/>
              </a:ext>
            </a:extLst>
          </p:cNvPr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 10 anos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33DDB4-E474-49A8-ADA3-676B741913BB}"/>
              </a:ext>
            </a:extLst>
          </p:cNvPr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5CA10DD-2D5D-43E5-BA87-F01073CA4A2A}"/>
              </a:ext>
            </a:extLst>
          </p:cNvPr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6B839C-46E7-4486-8E07-9DFCE8D122B3}"/>
              </a:ext>
            </a:extLst>
          </p:cNvPr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C2FD2E-71CC-4BBB-8AC6-CBF7F406C95D}"/>
              </a:ext>
            </a:extLst>
          </p:cNvPr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105AE3-3704-4048-9C3B-EF35824AA26C}"/>
              </a:ext>
            </a:extLst>
          </p:cNvPr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25B01B-2233-4586-8EE9-BD5B9E63132F}"/>
              </a:ext>
            </a:extLst>
          </p:cNvPr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589BAC-AF5A-4ACD-A46B-B0699F27A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2" name="Picture 2" descr="C:\Users\Fefe\Documents\TCC\TCC\slide\imgs slide\imgbr2.png">
            <a:extLst>
              <a:ext uri="{FF2B5EF4-FFF2-40B4-BE49-F238E27FC236}">
                <a16:creationId xmlns:a16="http://schemas.microsoft.com/office/drawing/2014/main" id="{0A58799A-8245-4CEC-9726-EC80BD4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23" name="Google Shape;3966;p28">
            <a:extLst>
              <a:ext uri="{FF2B5EF4-FFF2-40B4-BE49-F238E27FC236}">
                <a16:creationId xmlns:a16="http://schemas.microsoft.com/office/drawing/2014/main" id="{07F73718-CD2F-4578-8392-679EC0553903}"/>
              </a:ext>
            </a:extLst>
          </p:cNvPr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24" name="Google Shape;3970;p28">
            <a:extLst>
              <a:ext uri="{FF2B5EF4-FFF2-40B4-BE49-F238E27FC236}">
                <a16:creationId xmlns:a16="http://schemas.microsoft.com/office/drawing/2014/main" id="{5792E463-6E59-4AD7-BC55-2B7EFF2BB83A}"/>
              </a:ext>
            </a:extLst>
          </p:cNvPr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0;p28">
            <a:extLst>
              <a:ext uri="{FF2B5EF4-FFF2-40B4-BE49-F238E27FC236}">
                <a16:creationId xmlns:a16="http://schemas.microsoft.com/office/drawing/2014/main" id="{B0000C50-9333-49DB-980D-97E917150D99}"/>
              </a:ext>
            </a:extLst>
          </p:cNvPr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E9B962-331D-4F3E-9DF4-4C8E9195CCEB}"/>
              </a:ext>
            </a:extLst>
          </p:cNvPr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C49635B-A103-459A-BC6F-A81437465C74}"/>
              </a:ext>
            </a:extLst>
          </p:cNvPr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86063E4-9C5C-402E-B478-8D0FCB754913}"/>
              </a:ext>
            </a:extLst>
          </p:cNvPr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657067F-FC26-4F93-BA59-5BDCC0256300}"/>
              </a:ext>
            </a:extLst>
          </p:cNvPr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F605CE-4CC3-43BD-B684-33787004862F}"/>
              </a:ext>
            </a:extLst>
          </p:cNvPr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0DAC9D-8A44-4E23-92CB-24426D8CF886}"/>
              </a:ext>
            </a:extLst>
          </p:cNvPr>
          <p:cNvCxnSpPr/>
          <p:nvPr/>
        </p:nvCxnSpPr>
        <p:spPr>
          <a:xfrm flipH="1" flipV="1">
            <a:off x="20963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Gabriela de </a:t>
            </a:r>
            <a:r>
              <a:rPr lang="pt-BR" sz="2400" dirty="0" err="1">
                <a:solidFill>
                  <a:schemeClr val="bg1"/>
                </a:solidFill>
              </a:rPr>
              <a:t>Ávilla</a:t>
            </a: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Barbara </a:t>
            </a:r>
            <a:r>
              <a:rPr lang="pt-BR" sz="2400" dirty="0" err="1">
                <a:solidFill>
                  <a:schemeClr val="bg1"/>
                </a:solidFill>
              </a:rPr>
              <a:t>Martinazzo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426</Words>
  <Application>Microsoft Office PowerPoint</Application>
  <PresentationFormat>Apresentação na tela (16:9)</PresentationFormat>
  <Paragraphs>159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Titillium Web Light</vt:lpstr>
      <vt:lpstr>Courier New</vt:lpstr>
      <vt:lpstr>Dosis</vt:lpstr>
      <vt:lpstr>Dosis Light</vt:lpstr>
      <vt:lpstr>Titillium Web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147</cp:revision>
  <dcterms:modified xsi:type="dcterms:W3CDTF">2019-12-04T01:01:16Z</dcterms:modified>
</cp:coreProperties>
</file>