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07" r:id="rId15"/>
    <p:sldId id="312" r:id="rId16"/>
    <p:sldId id="308" r:id="rId17"/>
    <p:sldId id="309" r:id="rId18"/>
    <p:sldId id="310" r:id="rId19"/>
    <p:sldId id="311" r:id="rId20"/>
    <p:sldId id="279" r:id="rId21"/>
    <p:sldId id="257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95" r:id="rId30"/>
    <p:sldId id="299" r:id="rId31"/>
    <p:sldId id="268" r:id="rId32"/>
    <p:sldId id="270" r:id="rId33"/>
    <p:sldId id="291" r:id="rId34"/>
    <p:sldId id="273" r:id="rId35"/>
    <p:sldId id="274" r:id="rId36"/>
    <p:sldId id="275" r:id="rId37"/>
    <p:sldId id="276" r:id="rId38"/>
    <p:sldId id="277" r:id="rId39"/>
    <p:sldId id="278" r:id="rId40"/>
    <p:sldId id="280" r:id="rId41"/>
    <p:sldId id="281" r:id="rId42"/>
    <p:sldId id="282" r:id="rId43"/>
    <p:sldId id="304" r:id="rId44"/>
    <p:sldId id="283" r:id="rId45"/>
  </p:sldIdLst>
  <p:sldSz cx="9144000" cy="5143500" type="screen16x9"/>
  <p:notesSz cx="6858000" cy="9144000"/>
  <p:embeddedFontLst>
    <p:embeddedFont>
      <p:font typeface="Dosis Light" charset="0"/>
      <p:regular r:id="rId48"/>
      <p:bold r:id="rId49"/>
    </p:embeddedFont>
    <p:embeddedFont>
      <p:font typeface="Titillium Web" charset="0"/>
      <p:regular r:id="rId50"/>
      <p:bold r:id="rId51"/>
      <p:italic r:id="rId52"/>
      <p:boldItalic r:id="rId53"/>
    </p:embeddedFont>
    <p:embeddedFont>
      <p:font typeface="Titillium Web Light" charset="0"/>
      <p:regular r:id="rId54"/>
      <p:bold r:id="rId55"/>
      <p:italic r:id="rId56"/>
      <p:boldItalic r:id="rId57"/>
    </p:embeddedFont>
    <p:embeddedFont>
      <p:font typeface="Dosis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715"/>
    <a:srgbClr val="FFD347"/>
    <a:srgbClr val="FEF194"/>
    <a:srgbClr val="FFE285"/>
    <a:srgbClr val="FFD243"/>
    <a:srgbClr val="FFECAF"/>
    <a:srgbClr val="FFDE75"/>
    <a:srgbClr val="FFF1C5"/>
    <a:srgbClr val="FCE430"/>
    <a:srgbClr val="FDEB6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4991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89001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pessoais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8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4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14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8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12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9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=""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529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="" xmlns:p14="http://schemas.microsoft.com/office/powerpoint/2010/main" val="87796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6295</TotalTime>
  <Words>1169</Words>
  <Application>Microsoft Office PowerPoint</Application>
  <PresentationFormat>Apresentação na tela (16:9)</PresentationFormat>
  <Paragraphs>230</Paragraphs>
  <Slides>44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Dosis Light</vt:lpstr>
      <vt:lpstr>Titillium Web</vt:lpstr>
      <vt:lpstr>Titillium Web Light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 Obrigado!</vt:lpstr>
      <vt:lpstr>INSTRUCTIONS FOR USE</vt:lpstr>
      <vt:lpstr>1. TRANSITION HEADLINE</vt:lpstr>
      <vt:lpstr>Slide 23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89,526,124</vt:lpstr>
      <vt:lpstr>89,526,124$</vt:lpstr>
      <vt:lpstr>LET’S REVIEW SOME CONCEPTS</vt:lpstr>
      <vt:lpstr>Slide 35</vt:lpstr>
      <vt:lpstr>Slide 36</vt:lpstr>
      <vt:lpstr>Slide 37</vt:lpstr>
      <vt:lpstr>Slide 38</vt:lpstr>
      <vt:lpstr>Slide 39</vt:lpstr>
      <vt:lpstr>CREDITS</vt:lpstr>
      <vt:lpstr>PRESENTATION DESIGN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72</cp:revision>
  <dcterms:modified xsi:type="dcterms:W3CDTF">2019-06-16T15:04:46Z</dcterms:modified>
</cp:coreProperties>
</file>