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4" r:id="rId15"/>
    <p:sldId id="323" r:id="rId16"/>
    <p:sldId id="307" r:id="rId17"/>
    <p:sldId id="313" r:id="rId18"/>
    <p:sldId id="312" r:id="rId19"/>
    <p:sldId id="308" r:id="rId20"/>
    <p:sldId id="317" r:id="rId21"/>
    <p:sldId id="318" r:id="rId22"/>
    <p:sldId id="320" r:id="rId23"/>
    <p:sldId id="309" r:id="rId24"/>
    <p:sldId id="315" r:id="rId25"/>
    <p:sldId id="279" r:id="rId26"/>
  </p:sldIdLst>
  <p:sldSz cx="9144000" cy="5143500" type="screen16x9"/>
  <p:notesSz cx="6858000" cy="9144000"/>
  <p:embeddedFontLst>
    <p:embeddedFont>
      <p:font typeface="Dosis" panose="020B0604020202020204" charset="0"/>
      <p:regular r:id="rId29"/>
      <p:bold r:id="rId30"/>
    </p:embeddedFont>
    <p:embeddedFont>
      <p:font typeface="Dosis Light" panose="020B0604020202020204" charset="0"/>
      <p:regular r:id="rId31"/>
      <p:bold r:id="rId32"/>
    </p:embeddedFont>
    <p:embeddedFont>
      <p:font typeface="Titillium Web" panose="020B0604020202020204" charset="0"/>
      <p:regular r:id="rId33"/>
      <p:bold r:id="rId34"/>
      <p:italic r:id="rId35"/>
      <p:boldItalic r:id="rId36"/>
    </p:embeddedFont>
    <p:embeddedFont>
      <p:font typeface="Titillium Web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118" d="100"/>
          <a:sy n="118" d="100"/>
        </p:scale>
        <p:origin x="432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Named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Entity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Stop </a:t>
            </a:r>
            <a:r>
              <a:rPr lang="pt-BR" sz="900" b="1" dirty="0" err="1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Pronomes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Absolutistas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Negativas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 da Silva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Named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Entity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Positivas +1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Negativas -1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24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r>
              <a:rPr lang="pt-BR" sz="2400" dirty="0"/>
              <a:t>Barbara </a:t>
            </a:r>
            <a:r>
              <a:rPr lang="pt-BR" sz="2400" dirty="0" err="1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387</Words>
  <Application>Microsoft Office PowerPoint</Application>
  <PresentationFormat>Apresentação na tela (16:9)</PresentationFormat>
  <Paragraphs>154</Paragraphs>
  <Slides>25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Courier New</vt:lpstr>
      <vt:lpstr>Dosis Light</vt:lpstr>
      <vt:lpstr>Titillium Web Light</vt:lpstr>
      <vt:lpstr>Arial</vt:lpstr>
      <vt:lpstr>Dosis</vt:lpstr>
      <vt:lpstr>Titillium Web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Vc esta muito carent  hj</vt:lpstr>
      <vt:lpstr>Apresentação do PowerPoint</vt:lpstr>
      <vt:lpstr>Eu amo rosas. Elas são adoráveis e amorosas.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Felipe Sarmento de Araujo</cp:lastModifiedBy>
  <cp:revision>127</cp:revision>
  <dcterms:modified xsi:type="dcterms:W3CDTF">2019-10-17T03:16:13Z</dcterms:modified>
</cp:coreProperties>
</file>