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28" r:id="rId24"/>
    <p:sldId id="309" r:id="rId25"/>
    <p:sldId id="329" r:id="rId26"/>
    <p:sldId id="330" r:id="rId27"/>
    <p:sldId id="279" r:id="rId28"/>
  </p:sldIdLst>
  <p:sldSz cx="9144000" cy="5143500" type="screen16x9"/>
  <p:notesSz cx="6858000" cy="9144000"/>
  <p:embeddedFontLst>
    <p:embeddedFont>
      <p:font typeface="Dosis Light" charset="0"/>
      <p:regular r:id="rId31"/>
      <p:bold r:id="rId32"/>
    </p:embeddedFont>
    <p:embeddedFont>
      <p:font typeface="Dosis" charset="0"/>
      <p:regular r:id="rId33"/>
      <p:bold r:id="rId34"/>
    </p:embeddedFont>
    <p:embeddedFont>
      <p:font typeface="Titillium Web Light" charset="0"/>
      <p:regular r:id="rId35"/>
      <p:bold r:id="rId36"/>
      <p:italic r:id="rId37"/>
      <p:boldItalic r:id="rId38"/>
    </p:embeddedFont>
    <p:embeddedFont>
      <p:font typeface="Titillium Web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347"/>
    <a:srgbClr val="FFECAF"/>
    <a:srgbClr val="FFF1C5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80" d="100"/>
          <a:sy n="80" d="100"/>
        </p:scale>
        <p:origin x="-1512" y="-5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="" xmlns:a16="http://schemas.microsoft.com/office/drawing/2014/main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="" xmlns:a16="http://schemas.microsoft.com/office/drawing/2014/main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="" xmlns:a16="http://schemas.microsoft.com/office/drawing/2014/main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="" xmlns:a16="http://schemas.microsoft.com/office/drawing/2014/main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17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23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736702" y="423919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696039" y="1529556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31016" y="16356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Sentimento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252200" y="16366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 das palavras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10886" y="16163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52" name="Elipse 51"/>
          <p:cNvSpPr/>
          <p:nvPr/>
        </p:nvSpPr>
        <p:spPr>
          <a:xfrm>
            <a:off x="2897566" y="154889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47417" y="1549851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056850" y="161634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57" name="Elipse 56"/>
          <p:cNvSpPr/>
          <p:nvPr/>
        </p:nvSpPr>
        <p:spPr>
          <a:xfrm>
            <a:off x="7040520" y="152955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Resultado</a:t>
            </a:r>
          </a:p>
          <a:p>
            <a:pPr algn="ctr"/>
            <a:r>
              <a:rPr lang="pt-BR" dirty="0" smtClean="0"/>
              <a:t>75% de acurácia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86307" y="345440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Backpropagation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412892" y="26416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Resultados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0618" y="4740035"/>
            <a:ext cx="9313081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   Recall: 0.742857   F1 score: 0. 753623  ROC AUC: 0.790783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1583"/>
          <a:stretch/>
        </p:blipFill>
        <p:spPr bwMode="auto">
          <a:xfrm>
            <a:off x="2423336" y="1111346"/>
            <a:ext cx="3782806" cy="31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305050" y="896859"/>
            <a:ext cx="4200525" cy="340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86175" y="16287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2975" y="27783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435</Words>
  <Application>Microsoft Office PowerPoint</Application>
  <PresentationFormat>Apresentação na tela (16:9)</PresentationFormat>
  <Paragraphs>168</Paragraphs>
  <Slides>27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Dosis Light</vt:lpstr>
      <vt:lpstr>Dosis</vt:lpstr>
      <vt:lpstr>Titillium Web Light</vt:lpstr>
      <vt:lpstr>Wingdings</vt:lpstr>
      <vt:lpstr>Titillium Web</vt:lpstr>
      <vt:lpstr>Courier New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driii Padilla</cp:lastModifiedBy>
  <cp:revision>135</cp:revision>
  <dcterms:modified xsi:type="dcterms:W3CDTF">2019-10-17T11:55:51Z</dcterms:modified>
</cp:coreProperties>
</file>