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86" r:id="rId4"/>
    <p:sldId id="294" r:id="rId5"/>
    <p:sldId id="284" r:id="rId6"/>
    <p:sldId id="271" r:id="rId7"/>
    <p:sldId id="290" r:id="rId8"/>
    <p:sldId id="285" r:id="rId9"/>
    <p:sldId id="292" r:id="rId10"/>
    <p:sldId id="297" r:id="rId11"/>
    <p:sldId id="296" r:id="rId12"/>
    <p:sldId id="287" r:id="rId13"/>
    <p:sldId id="288" r:id="rId14"/>
    <p:sldId id="272" r:id="rId15"/>
    <p:sldId id="289" r:id="rId16"/>
    <p:sldId id="279" r:id="rId17"/>
    <p:sldId id="257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95" r:id="rId26"/>
    <p:sldId id="267" r:id="rId27"/>
    <p:sldId id="268" r:id="rId28"/>
    <p:sldId id="269" r:id="rId29"/>
    <p:sldId id="270" r:id="rId30"/>
    <p:sldId id="291" r:id="rId31"/>
    <p:sldId id="273" r:id="rId32"/>
    <p:sldId id="274" r:id="rId33"/>
    <p:sldId id="275" r:id="rId34"/>
    <p:sldId id="276" r:id="rId35"/>
    <p:sldId id="277" r:id="rId36"/>
    <p:sldId id="278" r:id="rId37"/>
    <p:sldId id="280" r:id="rId38"/>
    <p:sldId id="281" r:id="rId39"/>
    <p:sldId id="282" r:id="rId40"/>
    <p:sldId id="283" r:id="rId41"/>
  </p:sldIdLst>
  <p:sldSz cx="9144000" cy="5143500" type="screen16x9"/>
  <p:notesSz cx="6858000" cy="9144000"/>
  <p:embeddedFontLst>
    <p:embeddedFont>
      <p:font typeface="Dosis Light" charset="0"/>
      <p:regular r:id="rId44"/>
      <p:bold r:id="rId45"/>
    </p:embeddedFont>
    <p:embeddedFont>
      <p:font typeface="Titillium Web" charset="0"/>
      <p:regular r:id="rId46"/>
      <p:bold r:id="rId47"/>
      <p:italic r:id="rId48"/>
      <p:boldItalic r:id="rId49"/>
    </p:embeddedFont>
    <p:embeddedFont>
      <p:font typeface="Titillium Web Light" charset="0"/>
      <p:regular r:id="rId50"/>
      <p:bold r:id="rId51"/>
      <p:italic r:id="rId52"/>
      <p:boldItalic r:id="rId53"/>
    </p:embeddedFont>
    <p:embeddedFont>
      <p:font typeface="Dosis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715"/>
    <a:srgbClr val="FCE430"/>
    <a:srgbClr val="FDEB67"/>
    <a:srgbClr val="FEF194"/>
    <a:srgbClr val="AA9602"/>
    <a:srgbClr val="DAA600"/>
    <a:srgbClr val="D7BE03"/>
    <a:srgbClr val="FFD347"/>
    <a:srgbClr val="FFE285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E539DD-90BE-470E-BA0F-96DFAA4C29F4}">
  <a:tblStyle styleId="{42E539DD-90BE-470E-BA0F-96DFAA4C29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56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97189B0-F29F-456B-A925-8771CB119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AA4C8C9A-DD6A-46BF-AFB8-34DEC57181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E9B3-4AE6-4FF4-8A5E-F31D3E828E9C}" type="datetimeFigureOut">
              <a:rPr lang="pt-BR" smtClean="0"/>
              <a:pPr/>
              <a:t>21/04/2019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256708BB-5530-4843-948F-B0D4921F5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E5EAB30-DC3D-4BDB-A5BB-03FCD975F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2FAA-0308-4381-8470-4E122554C8C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05636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83960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1559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4" name="Google Shape;397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63364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8" name="Google Shape;383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9" name="Google Shape;383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" name="Google Shape;391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2" name="Google Shape;391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6" name="Google Shape;395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8900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4638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4" name="Google Shape;398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5" name="Google Shape;398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7" name="Google Shape;399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4" name="Google Shape;400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1" name="Google Shape;4011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2" name="Google Shape;4012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0" name="Google Shape;402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8" name="Google Shape;4028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1" name="Google Shape;4051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0" name="Google Shape;392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73693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3" name="Google Shape;39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80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90255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13302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3063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  <a:solidFill>
            <a:srgbClr val="FFE285"/>
          </a:solidFill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  <a:solidFill>
            <a:srgbClr val="FFD347"/>
          </a:solidFill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  <a:solidFill>
            <a:srgbClr val="D7BE03"/>
          </a:solidFill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  <a:solidFill>
            <a:srgbClr val="FFC715"/>
          </a:solidFill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1_Image background">
    <p:bg>
      <p:bgPr>
        <a:solidFill>
          <a:srgbClr val="1D1D1B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Fefe\Documents\TCC\imgs slide\solidao-depressao-tristeza-1216-1400x800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5153641"/>
          </a:xfrm>
          <a:prstGeom prst="rect">
            <a:avLst/>
          </a:prstGeom>
          <a:noFill/>
        </p:spPr>
      </p:pic>
      <p:grpSp>
        <p:nvGrpSpPr>
          <p:cNvPr id="2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FFD34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>
            <a:endParaRPr dirty="0"/>
          </a:p>
        </p:txBody>
      </p:sp>
      <p:grpSp>
        <p:nvGrpSpPr>
          <p:cNvPr id="1962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1963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2044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3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2164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3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2374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2" name="Google Shape;1562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grpSp>
        <p:nvGrpSpPr>
          <p:cNvPr id="520" name="Google Shape;11;p2"/>
          <p:cNvGrpSpPr/>
          <p:nvPr userDrawn="1"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  <a:solidFill>
            <a:srgbClr val="FFE285"/>
          </a:solidFill>
        </p:grpSpPr>
        <p:sp>
          <p:nvSpPr>
            <p:cNvPr id="521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92;p2"/>
          <p:cNvGrpSpPr/>
          <p:nvPr userDrawn="1"/>
        </p:nvGrpSpPr>
        <p:grpSpPr>
          <a:xfrm rot="10800000">
            <a:off x="6659831" y="29186"/>
            <a:ext cx="2309844" cy="5086302"/>
            <a:chOff x="986700" y="238125"/>
            <a:chExt cx="2379075" cy="5238750"/>
          </a:xfrm>
          <a:solidFill>
            <a:srgbClr val="FFD347"/>
          </a:solidFill>
        </p:grpSpPr>
        <p:sp>
          <p:nvSpPr>
            <p:cNvPr id="602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212;p2"/>
          <p:cNvGrpSpPr/>
          <p:nvPr userDrawn="1"/>
        </p:nvGrpSpPr>
        <p:grpSpPr>
          <a:xfrm rot="10800000">
            <a:off x="6370375" y="28528"/>
            <a:ext cx="2017554" cy="5086302"/>
            <a:chOff x="1588750" y="238125"/>
            <a:chExt cx="2078025" cy="5238750"/>
          </a:xfrm>
          <a:solidFill>
            <a:srgbClr val="FFC715"/>
          </a:solidFill>
        </p:grpSpPr>
        <p:sp>
          <p:nvSpPr>
            <p:cNvPr id="722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422;p2"/>
          <p:cNvGrpSpPr/>
          <p:nvPr userDrawn="1"/>
        </p:nvGrpSpPr>
        <p:grpSpPr>
          <a:xfrm rot="10800000">
            <a:off x="6372688" y="27497"/>
            <a:ext cx="2309820" cy="5086302"/>
            <a:chOff x="1287725" y="238125"/>
            <a:chExt cx="2379050" cy="5238750"/>
          </a:xfrm>
          <a:solidFill>
            <a:srgbClr val="D7BE03"/>
          </a:solidFill>
        </p:grpSpPr>
        <p:sp>
          <p:nvSpPr>
            <p:cNvPr id="932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rgbClr val="D7BE0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1566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>
                <a:solidFill>
                  <a:srgbClr val="D7BE0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119" name="Google Shape;2119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1310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1311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1369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1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1432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1534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>
                <a:solidFill>
                  <a:srgbClr val="D7BE0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99" name="Google Shape;2399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8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8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4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FFC71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676" name="Google Shape;2676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lang="pt-BR" sz="1200" b="0" i="0" u="none" strike="noStrike" cap="none" smtClean="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953" name="Google Shape;2953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78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279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337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400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502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C715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551" name="Google Shape;1566;p5"/>
          <p:cNvGrpSpPr/>
          <p:nvPr userDrawn="1"/>
        </p:nvGrpSpPr>
        <p:grpSpPr>
          <a:xfrm rot="10800000">
            <a:off x="8860738" y="28323"/>
            <a:ext cx="264012" cy="5086302"/>
            <a:chOff x="5307800" y="238125"/>
            <a:chExt cx="271925" cy="5238750"/>
          </a:xfrm>
          <a:solidFill>
            <a:srgbClr val="D7BE03"/>
          </a:solidFill>
        </p:grpSpPr>
        <p:sp>
          <p:nvSpPr>
            <p:cNvPr id="552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1624;p5"/>
          <p:cNvGrpSpPr/>
          <p:nvPr userDrawn="1"/>
        </p:nvGrpSpPr>
        <p:grpSpPr>
          <a:xfrm rot="10800000">
            <a:off x="7847830" y="28323"/>
            <a:ext cx="1140783" cy="5086302"/>
            <a:chOff x="5458325" y="238125"/>
            <a:chExt cx="1174975" cy="5238750"/>
          </a:xfrm>
          <a:solidFill>
            <a:srgbClr val="FFC715"/>
          </a:solidFill>
        </p:grpSpPr>
        <p:sp>
          <p:nvSpPr>
            <p:cNvPr id="610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1687;p5"/>
          <p:cNvGrpSpPr/>
          <p:nvPr userDrawn="1"/>
        </p:nvGrpSpPr>
        <p:grpSpPr>
          <a:xfrm rot="10800000">
            <a:off x="7701702" y="28875"/>
            <a:ext cx="994639" cy="4940182"/>
            <a:chOff x="5759350" y="388625"/>
            <a:chExt cx="1024450" cy="5088250"/>
          </a:xfrm>
          <a:solidFill>
            <a:srgbClr val="FFE285"/>
          </a:solidFill>
        </p:grpSpPr>
        <p:sp>
          <p:nvSpPr>
            <p:cNvPr id="673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1789;p5"/>
          <p:cNvGrpSpPr/>
          <p:nvPr userDrawn="1"/>
        </p:nvGrpSpPr>
        <p:grpSpPr>
          <a:xfrm rot="10800000">
            <a:off x="7701702" y="28323"/>
            <a:ext cx="1140783" cy="5086302"/>
            <a:chOff x="5608825" y="238125"/>
            <a:chExt cx="1174975" cy="5238750"/>
          </a:xfrm>
          <a:solidFill>
            <a:srgbClr val="FFD347"/>
          </a:solidFill>
        </p:grpSpPr>
        <p:sp>
          <p:nvSpPr>
            <p:cNvPr id="775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Light"/>
              <a:buNone/>
              <a:defRPr sz="36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rgbClr val="FFC715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FFC715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D7BE03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pallari.com/dosi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ampivisivi.net/titillium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404810" y="510690"/>
            <a:ext cx="5931693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IDENTIFICAÇÃO DE DEPRESSÃO A PARTIR DE ANÁLISE DE TEXTOS</a:t>
            </a:r>
            <a:endParaRPr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433848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Sofre de depressão, maior indice da América Latina, 8º no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73570" y="42898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Nos últimos 25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42040" y="300950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</a:t>
            </a:r>
            <a:r>
              <a:rPr lang="en" dirty="0" smtClean="0">
                <a:solidFill>
                  <a:schemeClr val="tx1"/>
                </a:solidFill>
              </a:rPr>
              <a:t>suicidaram em 2016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6337741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5,8% da população Brasileira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6635" y="233329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11433 </a:t>
            </a:r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0638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</a:t>
            </a: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) e Ministério da Saúde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Aumento de 30%</a:t>
            </a:r>
            <a:endParaRPr lang="pt-BR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b="1061"/>
          <a:stretch>
            <a:fillRect/>
          </a:stretch>
        </p:blipFill>
        <p:spPr bwMode="auto">
          <a:xfrm>
            <a:off x="363756" y="195263"/>
            <a:ext cx="7134225" cy="470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1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Referências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96780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93986"/>
            <a:ext cx="3921919" cy="389213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Metodologia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9046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EF194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solidFill>
                <a:srgbClr val="FEF194"/>
              </a:solidFill>
            </a:endParaRPr>
          </a:p>
        </p:txBody>
      </p:sp>
      <p:sp>
        <p:nvSpPr>
          <p:cNvPr id="3977" name="Google Shape;3977;p29"/>
          <p:cNvSpPr/>
          <p:nvPr/>
        </p:nvSpPr>
        <p:spPr>
          <a:xfrm>
            <a:off x="2986890" y="122842"/>
            <a:ext cx="2552062" cy="38165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Texto a ser análisado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8" name="Google Shape;3978;p29"/>
          <p:cNvSpPr/>
          <p:nvPr/>
        </p:nvSpPr>
        <p:spPr>
          <a:xfrm>
            <a:off x="147146" y="2077771"/>
            <a:ext cx="2722179" cy="6864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Contagem de Palavras especificas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79" name="Google Shape;3979;p29"/>
          <p:cNvSpPr/>
          <p:nvPr/>
        </p:nvSpPr>
        <p:spPr>
          <a:xfrm>
            <a:off x="2953406" y="890102"/>
            <a:ext cx="2606565" cy="423692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</a:t>
            </a:r>
            <a:r>
              <a:rPr lang="e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ré-processamento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80" name="Google Shape;3980;p29"/>
          <p:cNvCxnSpPr>
            <a:stCxn id="3977" idx="2"/>
          </p:cNvCxnSpPr>
          <p:nvPr/>
        </p:nvCxnSpPr>
        <p:spPr>
          <a:xfrm flipH="1">
            <a:off x="4256689" y="504497"/>
            <a:ext cx="6232" cy="385604"/>
          </a:xfrm>
          <a:prstGeom prst="straightConnector1">
            <a:avLst/>
          </a:prstGeom>
          <a:noFill/>
          <a:ln w="38100" cap="flat" cmpd="sng">
            <a:solidFill>
              <a:srgbClr val="FFFF99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3981" name="Google Shape;3981;p29"/>
          <p:cNvCxnSpPr>
            <a:stCxn id="3979" idx="2"/>
            <a:endCxn id="3978" idx="0"/>
          </p:cNvCxnSpPr>
          <p:nvPr/>
        </p:nvCxnSpPr>
        <p:spPr>
          <a:xfrm flipH="1">
            <a:off x="1508236" y="1313794"/>
            <a:ext cx="2748453" cy="763977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36" name="Google Shape;3978;p29"/>
          <p:cNvSpPr/>
          <p:nvPr/>
        </p:nvSpPr>
        <p:spPr>
          <a:xfrm>
            <a:off x="3026982" y="2133599"/>
            <a:ext cx="2493400" cy="493991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Análise de sentimentos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7" name="Google Shape;3978;p29"/>
          <p:cNvSpPr/>
          <p:nvPr/>
        </p:nvSpPr>
        <p:spPr>
          <a:xfrm>
            <a:off x="5812755" y="2123094"/>
            <a:ext cx="1562700" cy="493979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Outros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39" name="Google Shape;3981;p29"/>
          <p:cNvCxnSpPr>
            <a:stCxn id="3979" idx="2"/>
            <a:endCxn id="36" idx="0"/>
          </p:cNvCxnSpPr>
          <p:nvPr/>
        </p:nvCxnSpPr>
        <p:spPr>
          <a:xfrm>
            <a:off x="4256689" y="1313794"/>
            <a:ext cx="16993" cy="819805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40" name="Google Shape;3981;p29"/>
          <p:cNvCxnSpPr>
            <a:stCxn id="3979" idx="2"/>
            <a:endCxn id="37" idx="0"/>
          </p:cNvCxnSpPr>
          <p:nvPr/>
        </p:nvCxnSpPr>
        <p:spPr>
          <a:xfrm>
            <a:off x="4256689" y="1313794"/>
            <a:ext cx="2337416" cy="809300"/>
          </a:xfrm>
          <a:prstGeom prst="straightConnector1">
            <a:avLst/>
          </a:prstGeom>
          <a:noFill/>
          <a:ln w="38100" cap="flat" cmpd="sng">
            <a:solidFill>
              <a:srgbClr val="FFE285"/>
            </a:solidFill>
            <a:prstDash val="solid"/>
            <a:round/>
            <a:headEnd type="diamond" w="sm" len="sm"/>
            <a:tailEnd type="diamond" w="sm" len="sm"/>
          </a:ln>
        </p:spPr>
      </p:cxnSp>
      <p:sp>
        <p:nvSpPr>
          <p:cNvPr id="62" name="Google Shape;3978;p29"/>
          <p:cNvSpPr/>
          <p:nvPr/>
        </p:nvSpPr>
        <p:spPr>
          <a:xfrm>
            <a:off x="3505734" y="3400101"/>
            <a:ext cx="1562700" cy="50975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Rede Neural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81" name="Google Shape;3978;p29"/>
          <p:cNvSpPr/>
          <p:nvPr/>
        </p:nvSpPr>
        <p:spPr>
          <a:xfrm>
            <a:off x="3510990" y="4372306"/>
            <a:ext cx="1562700" cy="515005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Resultados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cxnSp>
        <p:nvCxnSpPr>
          <p:cNvPr id="82" name="Google Shape;3981;p29"/>
          <p:cNvCxnSpPr>
            <a:stCxn id="3978" idx="2"/>
            <a:endCxn id="62" idx="0"/>
          </p:cNvCxnSpPr>
          <p:nvPr/>
        </p:nvCxnSpPr>
        <p:spPr>
          <a:xfrm>
            <a:off x="1508236" y="2764221"/>
            <a:ext cx="2778848" cy="635880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5" name="Google Shape;3981;p29"/>
          <p:cNvCxnSpPr>
            <a:stCxn id="36" idx="2"/>
            <a:endCxn id="62" idx="0"/>
          </p:cNvCxnSpPr>
          <p:nvPr/>
        </p:nvCxnSpPr>
        <p:spPr>
          <a:xfrm>
            <a:off x="4273682" y="2627590"/>
            <a:ext cx="13402" cy="772511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88" name="Google Shape;3981;p29"/>
          <p:cNvCxnSpPr>
            <a:stCxn id="37" idx="2"/>
            <a:endCxn id="62" idx="0"/>
          </p:cNvCxnSpPr>
          <p:nvPr/>
        </p:nvCxnSpPr>
        <p:spPr>
          <a:xfrm flipH="1">
            <a:off x="4287084" y="2617073"/>
            <a:ext cx="2307021" cy="783028"/>
          </a:xfrm>
          <a:prstGeom prst="straightConnector1">
            <a:avLst/>
          </a:prstGeom>
          <a:noFill/>
          <a:ln w="38100" cap="flat" cmpd="sng">
            <a:solidFill>
              <a:srgbClr val="FFD347"/>
            </a:solidFill>
            <a:prstDash val="solid"/>
            <a:round/>
            <a:headEnd type="diamond" w="sm" len="sm"/>
            <a:tailEnd type="diamond" w="sm" len="sm"/>
          </a:ln>
        </p:spPr>
      </p:cxnSp>
      <p:cxnSp>
        <p:nvCxnSpPr>
          <p:cNvPr id="91" name="Google Shape;3981;p29"/>
          <p:cNvCxnSpPr>
            <a:stCxn id="62" idx="2"/>
            <a:endCxn id="81" idx="0"/>
          </p:cNvCxnSpPr>
          <p:nvPr/>
        </p:nvCxnSpPr>
        <p:spPr>
          <a:xfrm>
            <a:off x="4287084" y="3909851"/>
            <a:ext cx="5256" cy="462455"/>
          </a:xfrm>
          <a:prstGeom prst="straightConnector1">
            <a:avLst/>
          </a:prstGeom>
          <a:noFill/>
          <a:ln w="38100" cap="flat" cmpd="sng">
            <a:solidFill>
              <a:srgbClr val="D7BE03"/>
            </a:solidFill>
            <a:prstDash val="solid"/>
            <a:round/>
            <a:headEnd type="diamond" w="sm" len="sm"/>
            <a:tailEnd type="diamond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15008"/>
            <a:ext cx="3921919" cy="3871110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Cronograma</a:t>
            </a:r>
            <a:endParaRPr lang="pt-BR" sz="3200" dirty="0" smtClean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78473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0" y="744538"/>
            <a:ext cx="4864100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EF194"/>
                </a:solidFill>
              </a:rPr>
              <a:t/>
            </a:r>
            <a:br>
              <a:rPr lang="en" sz="6000" dirty="0">
                <a:solidFill>
                  <a:srgbClr val="FEF194"/>
                </a:solidFill>
              </a:rPr>
            </a:br>
            <a:r>
              <a:rPr lang="en" sz="6000" dirty="0" smtClean="0">
                <a:solidFill>
                  <a:srgbClr val="FEF194"/>
                </a:solidFill>
              </a:rPr>
              <a:t>Obrigado!</a:t>
            </a:r>
            <a:endParaRPr lang="en" sz="6000" dirty="0">
              <a:solidFill>
                <a:srgbClr val="FEF194"/>
              </a:solidFill>
            </a:endParaRPr>
          </a:p>
        </p:txBody>
      </p:sp>
      <p:sp>
        <p:nvSpPr>
          <p:cNvPr id="4040" name="Google Shape;4040;p36"/>
          <p:cNvSpPr txBox="1">
            <a:spLocks noGrp="1"/>
          </p:cNvSpPr>
          <p:nvPr>
            <p:ph type="body" idx="4294967295"/>
          </p:nvPr>
        </p:nvSpPr>
        <p:spPr>
          <a:xfrm>
            <a:off x="0" y="2768600"/>
            <a:ext cx="4864100" cy="1614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@username</a:t>
            </a:r>
            <a:endParaRPr dirty="0">
              <a:solidFill>
                <a:srgbClr val="D3E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user@mail.me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6" name="Google Shape;4040;p36"/>
          <p:cNvSpPr txBox="1">
            <a:spLocks/>
          </p:cNvSpPr>
          <p:nvPr/>
        </p:nvSpPr>
        <p:spPr>
          <a:xfrm>
            <a:off x="136637" y="1964557"/>
            <a:ext cx="2422635" cy="736600"/>
          </a:xfrm>
          <a:prstGeom prst="rect">
            <a:avLst/>
          </a:prstGeom>
          <a:solidFill>
            <a:srgbClr val="FEF19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Perguntas?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843" name="Google Shape;3843;p14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GOOGLE SLIDES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You have to be signed in to your Google account.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42" name="Google Shape;3842;p14"/>
          <p:cNvSpPr txBox="1">
            <a:spLocks noGrp="1"/>
          </p:cNvSpPr>
          <p:nvPr>
            <p:ph type="body" idx="2"/>
          </p:nvPr>
        </p:nvSpPr>
        <p:spPr>
          <a:xfrm>
            <a:off x="4156073" y="1762650"/>
            <a:ext cx="3242400" cy="22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EDIT IN POWERPOINT®</a:t>
            </a:r>
            <a:endParaRPr sz="12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>
                <a:latin typeface="Titillium Web"/>
                <a:ea typeface="Titillium Web"/>
                <a:cs typeface="Titillium Web"/>
                <a:sym typeface="Titillium Web"/>
              </a:rPr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845" name="Google Shape;384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3844" name="Google Shape;3844;p14"/>
          <p:cNvSpPr txBox="1">
            <a:spLocks noGrp="1"/>
          </p:cNvSpPr>
          <p:nvPr>
            <p:ph type="body" idx="4294967295"/>
          </p:nvPr>
        </p:nvSpPr>
        <p:spPr>
          <a:xfrm>
            <a:off x="0" y="3905250"/>
            <a:ext cx="6761163" cy="1141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More info on how to use this template at </a:t>
            </a:r>
            <a:r>
              <a:rPr lang="en" sz="1200" b="1" u="sng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  <a:hlinkClick r:id="rId4"/>
              </a:rPr>
              <a:t>www.slidescarnival.com/help-use-presentation-template</a:t>
            </a:r>
            <a:endParaRPr sz="1200" b="1">
              <a:solidFill>
                <a:srgbClr val="0B87A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B87A1"/>
                </a:solidFill>
              </a:rPr>
              <a:t>This template is free to use under </a:t>
            </a:r>
            <a:r>
              <a:rPr lang="en" sz="1200" u="sng">
                <a:solidFill>
                  <a:srgbClr val="0B87A1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rgbClr val="0B87A1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B87A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0B87A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865" name="Google Shape;386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>
                    <a:lumMod val="85000"/>
                    <a:lumOff val="15000"/>
                  </a:schemeClr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4193380" y="668338"/>
            <a:ext cx="4950619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Integrantes</a:t>
            </a:r>
            <a:endParaRPr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314699" y="2428875"/>
            <a:ext cx="5829301" cy="2027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Adriana Maria </a:t>
            </a:r>
            <a:r>
              <a:rPr lang="pt-BR" sz="2000" b="1" dirty="0" err="1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Padilla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pt-BR" sz="2000" b="1" dirty="0" smtClean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– </a:t>
            </a: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15.00792-8</a:t>
            </a:r>
            <a:endParaRPr sz="1800" b="1" dirty="0">
              <a:solidFill>
                <a:schemeClr val="tx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Felipe Sarmento Araújo – 15.02177-7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Fernanda Tanajura Piva – 12.02643-3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2000" b="1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Vinícius Lago Fernandes – 14.01293-6</a:t>
            </a:r>
          </a:p>
        </p:txBody>
      </p:sp>
      <p:pic>
        <p:nvPicPr>
          <p:cNvPr id="1026" name="Picture 2" descr="C:\Users\Fefe\Documents\TCC\imgs slide\simb.png"/>
          <p:cNvPicPr>
            <a:picLocks noChangeAspect="1" noChangeArrowheads="1"/>
          </p:cNvPicPr>
          <p:nvPr/>
        </p:nvPicPr>
        <p:blipFill>
          <a:blip r:embed="rId3"/>
          <a:srcRect l="23363" r="35518"/>
          <a:stretch>
            <a:fillRect/>
          </a:stretch>
        </p:blipFill>
        <p:spPr bwMode="auto">
          <a:xfrm>
            <a:off x="0" y="504494"/>
            <a:ext cx="2963917" cy="40045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D3EBD5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0" y="2649538"/>
            <a:ext cx="54943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BIG CONCEPT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78" name="Google Shape;3878;p19"/>
          <p:cNvSpPr txBox="1">
            <a:spLocks noGrp="1"/>
          </p:cNvSpPr>
          <p:nvPr>
            <p:ph type="subTitle" idx="4294967295"/>
          </p:nvPr>
        </p:nvSpPr>
        <p:spPr>
          <a:xfrm>
            <a:off x="0" y="3487738"/>
            <a:ext cx="54943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Bring the attention of your audience over a key concept using icons or illustrations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8" name="Google Shape;389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897" name="Google Shape;3897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899" name="Google Shape;3899;p2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4" name="Google Shape;3914;p22"/>
          <p:cNvSpPr txBox="1">
            <a:spLocks noGrp="1"/>
          </p:cNvSpPr>
          <p:nvPr>
            <p:ph type="title"/>
          </p:nvPr>
        </p:nvSpPr>
        <p:spPr>
          <a:xfrm>
            <a:off x="3528625" y="1653775"/>
            <a:ext cx="3906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15" name="Google Shape;3915;p22"/>
          <p:cNvSpPr txBox="1">
            <a:spLocks noGrp="1"/>
          </p:cNvSpPr>
          <p:nvPr>
            <p:ph type="body" idx="1"/>
          </p:nvPr>
        </p:nvSpPr>
        <p:spPr>
          <a:xfrm>
            <a:off x="3528625" y="2419350"/>
            <a:ext cx="3906600" cy="22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  <a:endParaRPr sz="1800"/>
          </a:p>
        </p:txBody>
      </p:sp>
      <p:sp>
        <p:nvSpPr>
          <p:cNvPr id="3917" name="Google Shape;3917;p22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3916" name="Google Shape;3916;p22"/>
          <p:cNvPicPr preferRelativeResize="0"/>
          <p:nvPr/>
        </p:nvPicPr>
        <p:blipFill rotWithShape="1">
          <a:blip r:embed="rId3">
            <a:alphaModFix/>
          </a:blip>
          <a:srcRect l="21977" r="15991"/>
          <a:stretch/>
        </p:blipFill>
        <p:spPr>
          <a:xfrm>
            <a:off x="0" y="0"/>
            <a:ext cx="3190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3922" name="Google Shape;3922;p23"/>
          <p:cNvSpPr txBox="1">
            <a:spLocks noGrp="1"/>
          </p:cNvSpPr>
          <p:nvPr>
            <p:ph type="title" idx="4294967295"/>
          </p:nvPr>
        </p:nvSpPr>
        <p:spPr>
          <a:xfrm>
            <a:off x="0" y="366713"/>
            <a:ext cx="4752975" cy="1381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Want big impact?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B87A1"/>
                </a:highlight>
                <a:latin typeface="Titillium Web Light"/>
                <a:ea typeface="Titillium Web Light"/>
                <a:cs typeface="Titillium Web Light"/>
                <a:sym typeface="Titillium Web Light"/>
              </a:rPr>
              <a:t>Use big image.</a:t>
            </a:r>
            <a:endParaRPr sz="2400">
              <a:solidFill>
                <a:srgbClr val="FFFFFF"/>
              </a:solidFill>
              <a:highlight>
                <a:srgbClr val="0B87A1"/>
              </a:highlight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3929" name="Google Shape;3929;p24"/>
          <p:cNvSpPr/>
          <p:nvPr/>
        </p:nvSpPr>
        <p:spPr>
          <a:xfrm>
            <a:off x="2657064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Gray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83493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White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479189" y="2037125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Black</a:t>
            </a:r>
            <a:endParaRPr sz="18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sp>
        <p:nvSpPr>
          <p:cNvPr id="3939" name="Google Shape;393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graphicFrame>
        <p:nvGraphicFramePr>
          <p:cNvPr id="3938" name="Google Shape;3938;p25"/>
          <p:cNvGraphicFramePr/>
          <p:nvPr/>
        </p:nvGraphicFramePr>
        <p:xfrm>
          <a:off x="841600" y="1945481"/>
          <a:ext cx="6212400" cy="2465500"/>
        </p:xfrm>
        <a:graphic>
          <a:graphicData uri="http://schemas.openxmlformats.org/drawingml/2006/table">
            <a:tbl>
              <a:tblPr>
                <a:noFill/>
                <a:tableStyleId>{42E539DD-90BE-470E-BA0F-96DFAA4C29F4}</a:tableStyleId>
              </a:tblPr>
              <a:tblGrid>
                <a:gridCol w="15531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53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16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Yellow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7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Blue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10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63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Orange</a:t>
                      </a:r>
                      <a:endParaRPr sz="110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5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24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16</a:t>
                      </a:r>
                      <a:endParaRPr b="1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MAPS</a:t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3958" name="Google Shape;3958;p27"/>
          <p:cNvSpPr txBox="1">
            <a:spLocks noGrp="1"/>
          </p:cNvSpPr>
          <p:nvPr>
            <p:ph type="ctrTitle" idx="4294967295"/>
          </p:nvPr>
        </p:nvSpPr>
        <p:spPr>
          <a:xfrm>
            <a:off x="0" y="1963738"/>
            <a:ext cx="6103938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/>
              <a:t>89,526,124</a:t>
            </a:r>
            <a:endParaRPr sz="11000"/>
          </a:p>
        </p:txBody>
      </p:sp>
      <p:sp>
        <p:nvSpPr>
          <p:cNvPr id="3959" name="Google Shape;3959;p27"/>
          <p:cNvSpPr txBox="1">
            <a:spLocks noGrp="1"/>
          </p:cNvSpPr>
          <p:nvPr>
            <p:ph type="subTitle" idx="4294967295"/>
          </p:nvPr>
        </p:nvSpPr>
        <p:spPr>
          <a:xfrm>
            <a:off x="0" y="2840038"/>
            <a:ext cx="6103938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72966"/>
            <a:ext cx="3921919" cy="3913152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Introdução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15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3965" name="Google Shape;3965;p28"/>
          <p:cNvSpPr txBox="1">
            <a:spLocks noGrp="1"/>
          </p:cNvSpPr>
          <p:nvPr>
            <p:ph type="ctrTitle" idx="4294967295"/>
          </p:nvPr>
        </p:nvSpPr>
        <p:spPr>
          <a:xfrm>
            <a:off x="0" y="5715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D3EBD5"/>
                </a:highlight>
              </a:rPr>
              <a:t>89,526,124$</a:t>
            </a:r>
            <a:endParaRPr sz="6000">
              <a:solidFill>
                <a:srgbClr val="003B55"/>
              </a:solidFill>
              <a:highlight>
                <a:srgbClr val="D3EBD5"/>
              </a:highlight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967" name="Google Shape;3967;p28"/>
          <p:cNvSpPr txBox="1">
            <a:spLocks noGrp="1"/>
          </p:cNvSpPr>
          <p:nvPr>
            <p:ph type="ctrTitle" idx="4294967295"/>
          </p:nvPr>
        </p:nvSpPr>
        <p:spPr>
          <a:xfrm>
            <a:off x="0" y="365760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0B87A1"/>
                </a:highlight>
              </a:rPr>
              <a:t>100%</a:t>
            </a:r>
            <a:endParaRPr sz="6000">
              <a:solidFill>
                <a:srgbClr val="003B55"/>
              </a:solidFill>
              <a:highlight>
                <a:srgbClr val="0B87A1"/>
              </a:highlight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969" name="Google Shape;3969;p28"/>
          <p:cNvSpPr txBox="1">
            <a:spLocks noGrp="1"/>
          </p:cNvSpPr>
          <p:nvPr>
            <p:ph type="ctrTitle" idx="4294967295"/>
          </p:nvPr>
        </p:nvSpPr>
        <p:spPr>
          <a:xfrm>
            <a:off x="0" y="2114550"/>
            <a:ext cx="4629150" cy="895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3B55"/>
                </a:solidFill>
                <a:highlight>
                  <a:srgbClr val="80BFB7"/>
                </a:highlight>
              </a:rPr>
              <a:t>185,244 users</a:t>
            </a:r>
            <a:endParaRPr sz="6000">
              <a:solidFill>
                <a:srgbClr val="003B55"/>
              </a:solidFill>
              <a:highlight>
                <a:srgbClr val="80BFB7"/>
              </a:highlight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</p:spTree>
    <p:extLst>
      <p:ext uri="{BB962C8B-B14F-4D97-AF65-F5344CB8AC3E}">
        <p14:creationId xmlns="" xmlns:p14="http://schemas.microsoft.com/office/powerpoint/2010/main" val="877965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7" name="Google Shape;398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988" name="Google Shape;3988;p30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91" name="Google Shape;3991;p30"/>
          <p:cNvSpPr txBox="1">
            <a:spLocks noGrp="1"/>
          </p:cNvSpPr>
          <p:nvPr>
            <p:ph type="body" idx="2"/>
          </p:nvPr>
        </p:nvSpPr>
        <p:spPr>
          <a:xfrm>
            <a:off x="718300" y="32032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989" name="Google Shape;3989;p30"/>
          <p:cNvSpPr txBox="1">
            <a:spLocks noGrp="1"/>
          </p:cNvSpPr>
          <p:nvPr>
            <p:ph type="body" idx="3"/>
          </p:nvPr>
        </p:nvSpPr>
        <p:spPr>
          <a:xfrm>
            <a:off x="3009263" y="1755475"/>
            <a:ext cx="2179200" cy="14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4" name="Google Shape;3994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3990" name="Google Shape;3990;p30"/>
          <p:cNvSpPr txBox="1">
            <a:spLocks noGrp="1"/>
          </p:cNvSpPr>
          <p:nvPr>
            <p:ph type="body" idx="4294967295"/>
          </p:nvPr>
        </p:nvSpPr>
        <p:spPr>
          <a:xfrm>
            <a:off x="6965950" y="17557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992" name="Google Shape;3992;p30"/>
          <p:cNvSpPr txBox="1">
            <a:spLocks noGrp="1"/>
          </p:cNvSpPr>
          <p:nvPr>
            <p:ph type="body" idx="4294967295"/>
          </p:nvPr>
        </p:nvSpPr>
        <p:spPr>
          <a:xfrm>
            <a:off x="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993" name="Google Shape;3993;p30"/>
          <p:cNvSpPr txBox="1">
            <a:spLocks noGrp="1"/>
          </p:cNvSpPr>
          <p:nvPr>
            <p:ph type="body" idx="4294967295"/>
          </p:nvPr>
        </p:nvSpPr>
        <p:spPr>
          <a:xfrm>
            <a:off x="6965950" y="3203575"/>
            <a:ext cx="2178050" cy="1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9" name="Google Shape;399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</a:rPr>
              <a:t>You can insert graphs from </a:t>
            </a:r>
            <a:r>
              <a:rPr lang="en" u="sng">
                <a:solidFill>
                  <a:srgbClr val="003B55"/>
                </a:solidFill>
                <a:hlinkClick r:id="rId3"/>
              </a:rPr>
              <a:t>Google Sheets</a:t>
            </a:r>
            <a:endParaRPr>
              <a:solidFill>
                <a:srgbClr val="003B55"/>
              </a:solidFill>
            </a:endParaRPr>
          </a:p>
        </p:txBody>
      </p:sp>
      <p:sp>
        <p:nvSpPr>
          <p:cNvPr id="4001" name="Google Shape;400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pic>
        <p:nvPicPr>
          <p:cNvPr id="4000" name="Google Shape;40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600"/>
            <a:ext cx="5141325" cy="42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p32"/>
          <p:cNvSpPr/>
          <p:nvPr/>
        </p:nvSpPr>
        <p:spPr>
          <a:xfrm>
            <a:off x="4328485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9" name="Google Shape;4009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/>
          </a:p>
        </p:txBody>
      </p:sp>
      <p:sp>
        <p:nvSpPr>
          <p:cNvPr id="4007" name="Google Shape;4007;p32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ANDROID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4008" name="Google Shape;4008;p32"/>
          <p:cNvSpPr/>
          <p:nvPr/>
        </p:nvSpPr>
        <p:spPr>
          <a:xfrm>
            <a:off x="442180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" name="Google Shape;4014;p33"/>
          <p:cNvSpPr/>
          <p:nvPr/>
        </p:nvSpPr>
        <p:spPr>
          <a:xfrm>
            <a:off x="434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5" name="Google Shape;4015;p33"/>
          <p:cNvSpPr/>
          <p:nvPr/>
        </p:nvSpPr>
        <p:spPr>
          <a:xfrm>
            <a:off x="447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17" name="Google Shape;401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/>
          </a:p>
        </p:txBody>
      </p:sp>
      <p:sp>
        <p:nvSpPr>
          <p:cNvPr id="4016" name="Google Shape;4016;p33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iPHONE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34"/>
          <p:cNvSpPr/>
          <p:nvPr/>
        </p:nvSpPr>
        <p:spPr>
          <a:xfrm>
            <a:off x="3874527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3" name="Google Shape;4023;p34"/>
          <p:cNvSpPr/>
          <p:nvPr/>
        </p:nvSpPr>
        <p:spPr>
          <a:xfrm>
            <a:off x="407322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25" name="Google Shape;402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/>
          </a:p>
        </p:txBody>
      </p:sp>
      <p:sp>
        <p:nvSpPr>
          <p:cNvPr id="4024" name="Google Shape;4024;p34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TABLET</a:t>
            </a:r>
            <a:b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</a:b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p35"/>
          <p:cNvSpPr/>
          <p:nvPr/>
        </p:nvSpPr>
        <p:spPr>
          <a:xfrm>
            <a:off x="3388400" y="110926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1" name="Google Shape;4031;p35"/>
          <p:cNvSpPr/>
          <p:nvPr/>
        </p:nvSpPr>
        <p:spPr>
          <a:xfrm>
            <a:off x="3549725" y="126865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BFB7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Place your screenshot here</a:t>
            </a:r>
            <a:endParaRPr sz="1000">
              <a:solidFill>
                <a:srgbClr val="80BFB7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033" name="Google Shape;4033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/>
          </a:p>
        </p:txBody>
      </p:sp>
      <p:sp>
        <p:nvSpPr>
          <p:cNvPr id="4032" name="Google Shape;4032;p35"/>
          <p:cNvSpPr txBox="1">
            <a:spLocks noGrp="1"/>
          </p:cNvSpPr>
          <p:nvPr>
            <p:ph type="body" idx="4294967295"/>
          </p:nvPr>
        </p:nvSpPr>
        <p:spPr>
          <a:xfrm>
            <a:off x="0" y="838200"/>
            <a:ext cx="2747963" cy="335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B87A1"/>
                </a:solidFill>
                <a:latin typeface="Dosis Light"/>
                <a:ea typeface="Dosis Light"/>
                <a:cs typeface="Dosis Light"/>
                <a:sym typeface="Dosis Light"/>
              </a:rPr>
              <a:t>DESKTOP PROJECT</a:t>
            </a:r>
            <a:endParaRPr sz="3000">
              <a:solidFill>
                <a:srgbClr val="0B87A1"/>
              </a:solidFill>
              <a:latin typeface="Dosis Light"/>
              <a:ea typeface="Dosis Light"/>
              <a:cs typeface="Dosis Light"/>
              <a:sym typeface="Dosis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47" name="Google Shape;4047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0B87A1"/>
                </a:solidFill>
                <a:hlinkClick r:id="rId3"/>
              </a:rPr>
              <a:t>SlidesCarnival</a:t>
            </a:r>
            <a:endParaRPr sz="2400">
              <a:solidFill>
                <a:srgbClr val="0B87A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solidFill>
                  <a:srgbClr val="0B87A1"/>
                </a:solidFill>
                <a:hlinkClick r:id="rId4"/>
              </a:rPr>
              <a:t>Unsplash</a:t>
            </a:r>
            <a:endParaRPr sz="2400">
              <a:solidFill>
                <a:srgbClr val="0B87A1"/>
              </a:solidFill>
            </a:endParaRP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3" name="Google Shape;4053;p3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907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054" name="Google Shape;4054;p3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9075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presentation uses the following typographies and colors:</a:t>
            </a:r>
            <a:endParaRPr sz="130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Titles: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Dosis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▪"/>
            </a:pPr>
            <a:r>
              <a:rPr lang="en" sz="1300"/>
              <a:t>Body copy: </a:t>
            </a:r>
            <a:r>
              <a:rPr lang="en" sz="1300" b="1">
                <a:latin typeface="Titillium Web"/>
                <a:ea typeface="Titillium Web"/>
                <a:cs typeface="Titillium Web"/>
                <a:sym typeface="Titillium Web"/>
              </a:rPr>
              <a:t>Titillium Web</a:t>
            </a:r>
            <a:endParaRPr sz="13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 can download the fonts on these pages: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3"/>
              </a:rPr>
              <a:t>http://www.impallari.com/dosis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0B87A1"/>
                </a:solidFill>
                <a:hlinkClick r:id="rId4"/>
              </a:rPr>
              <a:t>http://www.campivisivi.net/titillium/</a:t>
            </a:r>
            <a:endParaRPr sz="1300">
              <a:solidFill>
                <a:srgbClr val="0B87A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3B55"/>
                </a:solidFill>
              </a:rPr>
              <a:t>Pastel green </a:t>
            </a:r>
            <a:r>
              <a:rPr lang="en" sz="1300" b="1">
                <a:solidFill>
                  <a:srgbClr val="D3EBD5"/>
                </a:solidFill>
                <a:latin typeface="Titillium Web"/>
                <a:ea typeface="Titillium Web"/>
                <a:cs typeface="Titillium Web"/>
                <a:sym typeface="Titillium Web"/>
              </a:rPr>
              <a:t>#d3ebd5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Green </a:t>
            </a:r>
            <a:r>
              <a:rPr lang="en" sz="1300" b="1">
                <a:solidFill>
                  <a:srgbClr val="80BFB7"/>
                </a:solidFill>
                <a:latin typeface="Titillium Web"/>
                <a:ea typeface="Titillium Web"/>
                <a:cs typeface="Titillium Web"/>
                <a:sym typeface="Titillium Web"/>
              </a:rPr>
              <a:t>#80bfb7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Teal </a:t>
            </a:r>
            <a:r>
              <a:rPr lang="en" sz="1300" b="1">
                <a:solidFill>
                  <a:srgbClr val="0B87A1"/>
                </a:solidFill>
                <a:latin typeface="Titillium Web"/>
                <a:ea typeface="Titillium Web"/>
                <a:cs typeface="Titillium Web"/>
                <a:sym typeface="Titillium Web"/>
              </a:rPr>
              <a:t>#0b87a1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Navy </a:t>
            </a:r>
            <a:r>
              <a:rPr lang="en" sz="1300" b="1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#01597f</a:t>
            </a:r>
            <a:r>
              <a:rPr lang="en" sz="1300" b="1">
                <a:solidFill>
                  <a:srgbClr val="003B55"/>
                </a:solidFill>
              </a:rPr>
              <a:t> · </a:t>
            </a:r>
            <a:r>
              <a:rPr lang="en" sz="1300">
                <a:solidFill>
                  <a:srgbClr val="003B55"/>
                </a:solidFill>
              </a:rPr>
              <a:t>Dark navy </a:t>
            </a:r>
            <a:r>
              <a:rPr lang="en" sz="13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#003b55</a:t>
            </a:r>
            <a:endParaRPr sz="1300" b="1">
              <a:solidFill>
                <a:srgbClr val="003B55"/>
              </a:solidFill>
            </a:endParaRPr>
          </a:p>
        </p:txBody>
      </p:sp>
      <p:sp>
        <p:nvSpPr>
          <p:cNvPr id="4056" name="Google Shape;4056;p38"/>
          <p:cNvSpPr txBox="1">
            <a:spLocks noGrp="1"/>
          </p:cNvSpPr>
          <p:nvPr>
            <p:ph type="sldNum" idx="4294967295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/>
          </a:p>
        </p:txBody>
      </p:sp>
      <p:sp>
        <p:nvSpPr>
          <p:cNvPr id="4055" name="Google Shape;4055;p38"/>
          <p:cNvSpPr txBox="1"/>
          <p:nvPr/>
        </p:nvSpPr>
        <p:spPr>
          <a:xfrm>
            <a:off x="718300" y="4095450"/>
            <a:ext cx="6907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0B87A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rgbClr val="0B87A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1" name="Google Shape;4061;p39"/>
          <p:cNvGrpSpPr/>
          <p:nvPr/>
        </p:nvGrpSpPr>
        <p:grpSpPr>
          <a:xfrm>
            <a:off x="282768" y="342338"/>
            <a:ext cx="347107" cy="438984"/>
            <a:chOff x="584925" y="238125"/>
            <a:chExt cx="415200" cy="525100"/>
          </a:xfrm>
        </p:grpSpPr>
        <p:sp>
          <p:nvSpPr>
            <p:cNvPr id="4062" name="Google Shape;4062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8" name="Google Shape;4068;p39"/>
          <p:cNvGrpSpPr/>
          <p:nvPr/>
        </p:nvGrpSpPr>
        <p:grpSpPr>
          <a:xfrm>
            <a:off x="834027" y="406125"/>
            <a:ext cx="371623" cy="309362"/>
            <a:chOff x="1244325" y="314425"/>
            <a:chExt cx="444525" cy="370050"/>
          </a:xfrm>
        </p:grpSpPr>
        <p:sp>
          <p:nvSpPr>
            <p:cNvPr id="4069" name="Google Shape;4069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1" name="Google Shape;4071;p39"/>
          <p:cNvGrpSpPr/>
          <p:nvPr/>
        </p:nvGrpSpPr>
        <p:grpSpPr>
          <a:xfrm>
            <a:off x="1405725" y="404599"/>
            <a:ext cx="355300" cy="312413"/>
            <a:chOff x="1928175" y="312600"/>
            <a:chExt cx="425000" cy="373700"/>
          </a:xfrm>
        </p:grpSpPr>
        <p:sp>
          <p:nvSpPr>
            <p:cNvPr id="4072" name="Google Shape;4072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4" name="Google Shape;4074;p39"/>
          <p:cNvSpPr/>
          <p:nvPr/>
        </p:nvSpPr>
        <p:spPr>
          <a:xfrm>
            <a:off x="20015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39"/>
          <p:cNvSpPr/>
          <p:nvPr/>
        </p:nvSpPr>
        <p:spPr>
          <a:xfrm>
            <a:off x="25849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39"/>
          <p:cNvGrpSpPr/>
          <p:nvPr/>
        </p:nvGrpSpPr>
        <p:grpSpPr>
          <a:xfrm>
            <a:off x="3069763" y="388276"/>
            <a:ext cx="408386" cy="345080"/>
            <a:chOff x="3918650" y="293075"/>
            <a:chExt cx="488500" cy="412775"/>
          </a:xfrm>
        </p:grpSpPr>
        <p:sp>
          <p:nvSpPr>
            <p:cNvPr id="4077" name="Google Shape;4077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39"/>
          <p:cNvGrpSpPr/>
          <p:nvPr/>
        </p:nvGrpSpPr>
        <p:grpSpPr>
          <a:xfrm>
            <a:off x="3669530" y="362235"/>
            <a:ext cx="335905" cy="397142"/>
            <a:chOff x="4636075" y="261925"/>
            <a:chExt cx="401800" cy="475050"/>
          </a:xfrm>
        </p:grpSpPr>
        <p:sp>
          <p:nvSpPr>
            <p:cNvPr id="4081" name="Google Shape;4081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5" name="Google Shape;4085;p39"/>
          <p:cNvSpPr/>
          <p:nvPr/>
        </p:nvSpPr>
        <p:spPr>
          <a:xfrm>
            <a:off x="42087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6" name="Google Shape;4086;p39"/>
          <p:cNvGrpSpPr/>
          <p:nvPr/>
        </p:nvGrpSpPr>
        <p:grpSpPr>
          <a:xfrm>
            <a:off x="4796082" y="395424"/>
            <a:ext cx="336908" cy="330262"/>
            <a:chOff x="5983625" y="301625"/>
            <a:chExt cx="403000" cy="395050"/>
          </a:xfrm>
        </p:grpSpPr>
        <p:sp>
          <p:nvSpPr>
            <p:cNvPr id="4087" name="Google Shape;4087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7" name="Google Shape;4107;p39"/>
          <p:cNvGrpSpPr/>
          <p:nvPr/>
        </p:nvGrpSpPr>
        <p:grpSpPr>
          <a:xfrm>
            <a:off x="5362158" y="392853"/>
            <a:ext cx="331808" cy="331307"/>
            <a:chOff x="6660750" y="298550"/>
            <a:chExt cx="396900" cy="396300"/>
          </a:xfrm>
        </p:grpSpPr>
        <p:sp>
          <p:nvSpPr>
            <p:cNvPr id="4108" name="Google Shape;4108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39"/>
          <p:cNvGrpSpPr/>
          <p:nvPr/>
        </p:nvGrpSpPr>
        <p:grpSpPr>
          <a:xfrm>
            <a:off x="282768" y="914538"/>
            <a:ext cx="347107" cy="420111"/>
            <a:chOff x="584925" y="922575"/>
            <a:chExt cx="415200" cy="502525"/>
          </a:xfrm>
        </p:grpSpPr>
        <p:sp>
          <p:nvSpPr>
            <p:cNvPr id="4111" name="Google Shape;4111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39"/>
          <p:cNvGrpSpPr/>
          <p:nvPr/>
        </p:nvGrpSpPr>
        <p:grpSpPr>
          <a:xfrm>
            <a:off x="836075" y="904841"/>
            <a:ext cx="367547" cy="437980"/>
            <a:chOff x="1246775" y="910975"/>
            <a:chExt cx="439650" cy="523900"/>
          </a:xfrm>
        </p:grpSpPr>
        <p:sp>
          <p:nvSpPr>
            <p:cNvPr id="4115" name="Google Shape;4115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8" name="Google Shape;4118;p39"/>
          <p:cNvGrpSpPr/>
          <p:nvPr/>
        </p:nvGrpSpPr>
        <p:grpSpPr>
          <a:xfrm>
            <a:off x="1404200" y="975274"/>
            <a:ext cx="358351" cy="298118"/>
            <a:chOff x="1926350" y="995225"/>
            <a:chExt cx="428650" cy="356600"/>
          </a:xfrm>
        </p:grpSpPr>
        <p:sp>
          <p:nvSpPr>
            <p:cNvPr id="4119" name="Google Shape;4119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3" name="Google Shape;4123;p39"/>
          <p:cNvSpPr/>
          <p:nvPr/>
        </p:nvSpPr>
        <p:spPr>
          <a:xfrm>
            <a:off x="19718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4" name="Google Shape;4124;p39"/>
          <p:cNvSpPr/>
          <p:nvPr/>
        </p:nvSpPr>
        <p:spPr>
          <a:xfrm>
            <a:off x="25359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5" name="Google Shape;4125;p39"/>
          <p:cNvSpPr/>
          <p:nvPr/>
        </p:nvSpPr>
        <p:spPr>
          <a:xfrm>
            <a:off x="31046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6" name="Google Shape;4126;p39"/>
          <p:cNvSpPr/>
          <p:nvPr/>
        </p:nvSpPr>
        <p:spPr>
          <a:xfrm>
            <a:off x="36793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7" name="Google Shape;4127;p39"/>
          <p:cNvGrpSpPr/>
          <p:nvPr/>
        </p:nvGrpSpPr>
        <p:grpSpPr>
          <a:xfrm>
            <a:off x="4226431" y="952827"/>
            <a:ext cx="349155" cy="349657"/>
            <a:chOff x="5302225" y="968375"/>
            <a:chExt cx="417650" cy="418250"/>
          </a:xfrm>
        </p:grpSpPr>
        <p:sp>
          <p:nvSpPr>
            <p:cNvPr id="4128" name="Google Shape;4128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0" name="Google Shape;4130;p39"/>
          <p:cNvGrpSpPr/>
          <p:nvPr/>
        </p:nvGrpSpPr>
        <p:grpSpPr>
          <a:xfrm>
            <a:off x="4748095" y="913514"/>
            <a:ext cx="432881" cy="421637"/>
            <a:chOff x="5926225" y="921350"/>
            <a:chExt cx="517800" cy="504350"/>
          </a:xfrm>
        </p:grpSpPr>
        <p:sp>
          <p:nvSpPr>
            <p:cNvPr id="4131" name="Google Shape;413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3" name="Google Shape;4133;p39"/>
          <p:cNvGrpSpPr/>
          <p:nvPr/>
        </p:nvGrpSpPr>
        <p:grpSpPr>
          <a:xfrm>
            <a:off x="5325918" y="921686"/>
            <a:ext cx="404290" cy="405314"/>
            <a:chOff x="6617400" y="931125"/>
            <a:chExt cx="483600" cy="484825"/>
          </a:xfrm>
        </p:grpSpPr>
        <p:sp>
          <p:nvSpPr>
            <p:cNvPr id="4134" name="Google Shape;4134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39"/>
          <p:cNvGrpSpPr/>
          <p:nvPr/>
        </p:nvGrpSpPr>
        <p:grpSpPr>
          <a:xfrm>
            <a:off x="261325" y="1551048"/>
            <a:ext cx="389994" cy="273623"/>
            <a:chOff x="559275" y="1683950"/>
            <a:chExt cx="466500" cy="327300"/>
          </a:xfrm>
        </p:grpSpPr>
        <p:sp>
          <p:nvSpPr>
            <p:cNvPr id="4137" name="Google Shape;4137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39"/>
          <p:cNvGrpSpPr/>
          <p:nvPr/>
        </p:nvGrpSpPr>
        <p:grpSpPr>
          <a:xfrm>
            <a:off x="824852" y="1496958"/>
            <a:ext cx="389994" cy="381822"/>
            <a:chOff x="1233350" y="1619250"/>
            <a:chExt cx="466500" cy="456725"/>
          </a:xfrm>
        </p:grpSpPr>
        <p:sp>
          <p:nvSpPr>
            <p:cNvPr id="4140" name="Google Shape;4140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4" name="Google Shape;4144;p39"/>
          <p:cNvGrpSpPr/>
          <p:nvPr/>
        </p:nvGrpSpPr>
        <p:grpSpPr>
          <a:xfrm>
            <a:off x="1400626" y="1505109"/>
            <a:ext cx="365499" cy="365499"/>
            <a:chOff x="1922075" y="1629000"/>
            <a:chExt cx="437200" cy="437200"/>
          </a:xfrm>
        </p:grpSpPr>
        <p:sp>
          <p:nvSpPr>
            <p:cNvPr id="4145" name="Google Shape;4145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7" name="Google Shape;4147;p39"/>
          <p:cNvGrpSpPr/>
          <p:nvPr/>
        </p:nvGrpSpPr>
        <p:grpSpPr>
          <a:xfrm>
            <a:off x="1962627" y="1503584"/>
            <a:ext cx="368551" cy="368551"/>
            <a:chOff x="2594325" y="1627175"/>
            <a:chExt cx="440850" cy="440850"/>
          </a:xfrm>
        </p:grpSpPr>
        <p:sp>
          <p:nvSpPr>
            <p:cNvPr id="4148" name="Google Shape;4148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1" name="Google Shape;4151;p39"/>
          <p:cNvSpPr/>
          <p:nvPr/>
        </p:nvSpPr>
        <p:spPr>
          <a:xfrm>
            <a:off x="25425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2" name="Google Shape;4152;p39"/>
          <p:cNvGrpSpPr/>
          <p:nvPr/>
        </p:nvGrpSpPr>
        <p:grpSpPr>
          <a:xfrm>
            <a:off x="3124395" y="1476017"/>
            <a:ext cx="299121" cy="423685"/>
            <a:chOff x="3984000" y="1594200"/>
            <a:chExt cx="357800" cy="506800"/>
          </a:xfrm>
        </p:grpSpPr>
        <p:sp>
          <p:nvSpPr>
            <p:cNvPr id="4153" name="Google Shape;4153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5" name="Google Shape;4155;p39"/>
          <p:cNvGrpSpPr/>
          <p:nvPr/>
        </p:nvGrpSpPr>
        <p:grpSpPr>
          <a:xfrm>
            <a:off x="3640437" y="1566869"/>
            <a:ext cx="394090" cy="241980"/>
            <a:chOff x="4601275" y="1702875"/>
            <a:chExt cx="471400" cy="289450"/>
          </a:xfrm>
        </p:grpSpPr>
        <p:sp>
          <p:nvSpPr>
            <p:cNvPr id="4156" name="Google Shape;4156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1" name="Google Shape;4161;p39"/>
          <p:cNvGrpSpPr/>
          <p:nvPr/>
        </p:nvGrpSpPr>
        <p:grpSpPr>
          <a:xfrm>
            <a:off x="4222857" y="1507659"/>
            <a:ext cx="356303" cy="360400"/>
            <a:chOff x="5297950" y="1632050"/>
            <a:chExt cx="426200" cy="431100"/>
          </a:xfrm>
        </p:grpSpPr>
        <p:sp>
          <p:nvSpPr>
            <p:cNvPr id="4162" name="Google Shape;4162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4" name="Google Shape;4164;p39"/>
          <p:cNvGrpSpPr/>
          <p:nvPr/>
        </p:nvGrpSpPr>
        <p:grpSpPr>
          <a:xfrm>
            <a:off x="4785360" y="1496958"/>
            <a:ext cx="358351" cy="381822"/>
            <a:chOff x="5970800" y="1619250"/>
            <a:chExt cx="428650" cy="456725"/>
          </a:xfrm>
        </p:grpSpPr>
        <p:sp>
          <p:nvSpPr>
            <p:cNvPr id="4165" name="Google Shape;4165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0" name="Google Shape;4170;p39"/>
          <p:cNvGrpSpPr/>
          <p:nvPr/>
        </p:nvGrpSpPr>
        <p:grpSpPr>
          <a:xfrm>
            <a:off x="5332564" y="1492360"/>
            <a:ext cx="401719" cy="366502"/>
            <a:chOff x="6625350" y="1613750"/>
            <a:chExt cx="480525" cy="438400"/>
          </a:xfrm>
        </p:grpSpPr>
        <p:sp>
          <p:nvSpPr>
            <p:cNvPr id="4171" name="Google Shape;4171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6" name="Google Shape;4176;p39"/>
          <p:cNvGrpSpPr/>
          <p:nvPr/>
        </p:nvGrpSpPr>
        <p:grpSpPr>
          <a:xfrm>
            <a:off x="304713" y="2088554"/>
            <a:ext cx="303217" cy="325685"/>
            <a:chOff x="611175" y="2326900"/>
            <a:chExt cx="362700" cy="389575"/>
          </a:xfrm>
        </p:grpSpPr>
        <p:sp>
          <p:nvSpPr>
            <p:cNvPr id="4177" name="Google Shape;4177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1" name="Google Shape;4181;p39"/>
          <p:cNvSpPr/>
          <p:nvPr/>
        </p:nvSpPr>
        <p:spPr>
          <a:xfrm>
            <a:off x="8601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2" name="Google Shape;4182;p39"/>
          <p:cNvSpPr/>
          <p:nvPr/>
        </p:nvSpPr>
        <p:spPr>
          <a:xfrm>
            <a:off x="14236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3" name="Google Shape;4183;p39"/>
          <p:cNvSpPr/>
          <p:nvPr/>
        </p:nvSpPr>
        <p:spPr>
          <a:xfrm>
            <a:off x="19872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4" name="Google Shape;4184;p39"/>
          <p:cNvGrpSpPr/>
          <p:nvPr/>
        </p:nvGrpSpPr>
        <p:grpSpPr>
          <a:xfrm>
            <a:off x="2625178" y="2036492"/>
            <a:ext cx="170502" cy="425733"/>
            <a:chOff x="3386850" y="2264625"/>
            <a:chExt cx="203950" cy="509250"/>
          </a:xfrm>
        </p:grpSpPr>
        <p:sp>
          <p:nvSpPr>
            <p:cNvPr id="4185" name="Google Shape;4185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7" name="Google Shape;4187;p39"/>
          <p:cNvGrpSpPr/>
          <p:nvPr/>
        </p:nvGrpSpPr>
        <p:grpSpPr>
          <a:xfrm>
            <a:off x="3767551" y="2090602"/>
            <a:ext cx="139863" cy="317513"/>
            <a:chOff x="4753325" y="2329350"/>
            <a:chExt cx="167300" cy="379800"/>
          </a:xfrm>
        </p:grpSpPr>
        <p:sp>
          <p:nvSpPr>
            <p:cNvPr id="4188" name="Google Shape;4188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0" name="Google Shape;4190;p39"/>
          <p:cNvGrpSpPr/>
          <p:nvPr/>
        </p:nvGrpSpPr>
        <p:grpSpPr>
          <a:xfrm>
            <a:off x="3201453" y="2038519"/>
            <a:ext cx="145004" cy="421657"/>
            <a:chOff x="4076175" y="2267050"/>
            <a:chExt cx="173450" cy="504375"/>
          </a:xfrm>
        </p:grpSpPr>
        <p:sp>
          <p:nvSpPr>
            <p:cNvPr id="4191" name="Google Shape;4191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93" name="Google Shape;4193;p39"/>
          <p:cNvSpPr/>
          <p:nvPr/>
        </p:nvSpPr>
        <p:spPr>
          <a:xfrm>
            <a:off x="42413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4" name="Google Shape;4194;p39"/>
          <p:cNvGrpSpPr/>
          <p:nvPr/>
        </p:nvGrpSpPr>
        <p:grpSpPr>
          <a:xfrm>
            <a:off x="4788934" y="2089055"/>
            <a:ext cx="351204" cy="324661"/>
            <a:chOff x="5975075" y="2327500"/>
            <a:chExt cx="420100" cy="388350"/>
          </a:xfrm>
        </p:grpSpPr>
        <p:sp>
          <p:nvSpPr>
            <p:cNvPr id="4195" name="Google Shape;4195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7" name="Google Shape;4197;p39"/>
          <p:cNvGrpSpPr/>
          <p:nvPr/>
        </p:nvGrpSpPr>
        <p:grpSpPr>
          <a:xfrm>
            <a:off x="5420344" y="2079358"/>
            <a:ext cx="215437" cy="351204"/>
            <a:chOff x="6730350" y="2315900"/>
            <a:chExt cx="257700" cy="420100"/>
          </a:xfrm>
        </p:grpSpPr>
        <p:sp>
          <p:nvSpPr>
            <p:cNvPr id="4198" name="Google Shape;4198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3" name="Google Shape;4203;p39"/>
          <p:cNvGrpSpPr/>
          <p:nvPr/>
        </p:nvGrpSpPr>
        <p:grpSpPr>
          <a:xfrm>
            <a:off x="401689" y="2615840"/>
            <a:ext cx="109265" cy="398166"/>
            <a:chOff x="727175" y="2957625"/>
            <a:chExt cx="130700" cy="476275"/>
          </a:xfrm>
        </p:grpSpPr>
        <p:sp>
          <p:nvSpPr>
            <p:cNvPr id="4204" name="Google Shape;4204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6" name="Google Shape;4206;p39"/>
          <p:cNvSpPr/>
          <p:nvPr/>
        </p:nvSpPr>
        <p:spPr>
          <a:xfrm>
            <a:off x="1416008" y="2600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7" name="Google Shape;4207;p39"/>
          <p:cNvSpPr/>
          <p:nvPr/>
        </p:nvSpPr>
        <p:spPr>
          <a:xfrm>
            <a:off x="895849" y="2600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8" name="Google Shape;4208;p39"/>
          <p:cNvGrpSpPr/>
          <p:nvPr/>
        </p:nvGrpSpPr>
        <p:grpSpPr>
          <a:xfrm>
            <a:off x="1953431" y="2628589"/>
            <a:ext cx="386943" cy="372647"/>
            <a:chOff x="2583325" y="2972875"/>
            <a:chExt cx="462850" cy="445750"/>
          </a:xfrm>
        </p:grpSpPr>
        <p:sp>
          <p:nvSpPr>
            <p:cNvPr id="4209" name="Google Shape;4209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1" name="Google Shape;4211;p39"/>
          <p:cNvGrpSpPr/>
          <p:nvPr/>
        </p:nvGrpSpPr>
        <p:grpSpPr>
          <a:xfrm>
            <a:off x="2503686" y="2684246"/>
            <a:ext cx="413486" cy="261354"/>
            <a:chOff x="3241525" y="3039450"/>
            <a:chExt cx="494600" cy="312625"/>
          </a:xfrm>
        </p:grpSpPr>
        <p:sp>
          <p:nvSpPr>
            <p:cNvPr id="4212" name="Google Shape;4212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4" name="Google Shape;4214;p39"/>
          <p:cNvSpPr/>
          <p:nvPr/>
        </p:nvSpPr>
        <p:spPr>
          <a:xfrm>
            <a:off x="36599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5" name="Google Shape;4215;p39"/>
          <p:cNvGrpSpPr/>
          <p:nvPr/>
        </p:nvGrpSpPr>
        <p:grpSpPr>
          <a:xfrm>
            <a:off x="4187118" y="2656679"/>
            <a:ext cx="427781" cy="316489"/>
            <a:chOff x="5255200" y="3006475"/>
            <a:chExt cx="511700" cy="378575"/>
          </a:xfrm>
        </p:grpSpPr>
        <p:sp>
          <p:nvSpPr>
            <p:cNvPr id="4216" name="Google Shape;4216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8" name="Google Shape;4218;p39"/>
          <p:cNvGrpSpPr/>
          <p:nvPr/>
        </p:nvGrpSpPr>
        <p:grpSpPr>
          <a:xfrm>
            <a:off x="3100904" y="2638307"/>
            <a:ext cx="346104" cy="353231"/>
            <a:chOff x="3955900" y="2984500"/>
            <a:chExt cx="414000" cy="422525"/>
          </a:xfrm>
        </p:grpSpPr>
        <p:sp>
          <p:nvSpPr>
            <p:cNvPr id="4219" name="Google Shape;4219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2" name="Google Shape;4222;p39"/>
          <p:cNvSpPr/>
          <p:nvPr/>
        </p:nvSpPr>
        <p:spPr>
          <a:xfrm>
            <a:off x="2649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3" name="Google Shape;4223;p39"/>
          <p:cNvSpPr/>
          <p:nvPr/>
        </p:nvSpPr>
        <p:spPr>
          <a:xfrm>
            <a:off x="48299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4" name="Google Shape;4224;p39"/>
          <p:cNvGrpSpPr/>
          <p:nvPr/>
        </p:nvGrpSpPr>
        <p:grpSpPr>
          <a:xfrm>
            <a:off x="5395849" y="2633187"/>
            <a:ext cx="264427" cy="375719"/>
            <a:chOff x="6701050" y="2978375"/>
            <a:chExt cx="316300" cy="449425"/>
          </a:xfrm>
        </p:grpSpPr>
        <p:sp>
          <p:nvSpPr>
            <p:cNvPr id="4225" name="Google Shape;4225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7" name="Google Shape;4227;p39"/>
          <p:cNvGrpSpPr/>
          <p:nvPr/>
        </p:nvGrpSpPr>
        <p:grpSpPr>
          <a:xfrm>
            <a:off x="831477" y="3251848"/>
            <a:ext cx="376743" cy="253203"/>
            <a:chOff x="1241275" y="3718400"/>
            <a:chExt cx="450650" cy="302875"/>
          </a:xfrm>
        </p:grpSpPr>
        <p:sp>
          <p:nvSpPr>
            <p:cNvPr id="4228" name="Google Shape;4228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2" name="Google Shape;4232;p39"/>
          <p:cNvGrpSpPr/>
          <p:nvPr/>
        </p:nvGrpSpPr>
        <p:grpSpPr>
          <a:xfrm>
            <a:off x="1400124" y="3232453"/>
            <a:ext cx="366502" cy="292495"/>
            <a:chOff x="1921475" y="3695200"/>
            <a:chExt cx="438400" cy="349875"/>
          </a:xfrm>
        </p:grpSpPr>
        <p:sp>
          <p:nvSpPr>
            <p:cNvPr id="4233" name="Google Shape;4233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6" name="Google Shape;4236;p39"/>
          <p:cNvGrpSpPr/>
          <p:nvPr/>
        </p:nvGrpSpPr>
        <p:grpSpPr>
          <a:xfrm>
            <a:off x="1967225" y="3227855"/>
            <a:ext cx="359355" cy="301190"/>
            <a:chOff x="2599825" y="3689700"/>
            <a:chExt cx="429850" cy="360275"/>
          </a:xfrm>
        </p:grpSpPr>
        <p:sp>
          <p:nvSpPr>
            <p:cNvPr id="4237" name="Google Shape;4237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9" name="Google Shape;4239;p39"/>
          <p:cNvGrpSpPr/>
          <p:nvPr/>
        </p:nvGrpSpPr>
        <p:grpSpPr>
          <a:xfrm>
            <a:off x="2548099" y="3196714"/>
            <a:ext cx="324661" cy="338956"/>
            <a:chOff x="3294650" y="3652450"/>
            <a:chExt cx="388350" cy="405450"/>
          </a:xfrm>
        </p:grpSpPr>
        <p:sp>
          <p:nvSpPr>
            <p:cNvPr id="4240" name="Google Shape;4240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3" name="Google Shape;4243;p39"/>
          <p:cNvGrpSpPr/>
          <p:nvPr/>
        </p:nvGrpSpPr>
        <p:grpSpPr>
          <a:xfrm>
            <a:off x="3084581" y="3239600"/>
            <a:ext cx="378750" cy="277698"/>
            <a:chOff x="3936375" y="3703750"/>
            <a:chExt cx="453050" cy="332175"/>
          </a:xfrm>
        </p:grpSpPr>
        <p:sp>
          <p:nvSpPr>
            <p:cNvPr id="4244" name="Google Shape;4244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9" name="Google Shape;4249;p39"/>
          <p:cNvGrpSpPr/>
          <p:nvPr/>
        </p:nvGrpSpPr>
        <p:grpSpPr>
          <a:xfrm>
            <a:off x="3648107" y="3239600"/>
            <a:ext cx="378750" cy="277698"/>
            <a:chOff x="4610450" y="3703750"/>
            <a:chExt cx="453050" cy="332175"/>
          </a:xfrm>
        </p:grpSpPr>
        <p:sp>
          <p:nvSpPr>
            <p:cNvPr id="4250" name="Google Shape;4250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39"/>
          <p:cNvGrpSpPr/>
          <p:nvPr/>
        </p:nvGrpSpPr>
        <p:grpSpPr>
          <a:xfrm>
            <a:off x="4224906" y="3211532"/>
            <a:ext cx="352207" cy="333836"/>
            <a:chOff x="5300400" y="3670175"/>
            <a:chExt cx="421300" cy="399325"/>
          </a:xfrm>
        </p:grpSpPr>
        <p:sp>
          <p:nvSpPr>
            <p:cNvPr id="4253" name="Google Shape;4253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8" name="Google Shape;4258;p39"/>
          <p:cNvSpPr/>
          <p:nvPr/>
        </p:nvSpPr>
        <p:spPr>
          <a:xfrm>
            <a:off x="47687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9" name="Google Shape;4259;p39"/>
          <p:cNvGrpSpPr/>
          <p:nvPr/>
        </p:nvGrpSpPr>
        <p:grpSpPr>
          <a:xfrm>
            <a:off x="5357059" y="3207435"/>
            <a:ext cx="342008" cy="342028"/>
            <a:chOff x="6654650" y="3665275"/>
            <a:chExt cx="409100" cy="409125"/>
          </a:xfrm>
        </p:grpSpPr>
        <p:sp>
          <p:nvSpPr>
            <p:cNvPr id="4260" name="Google Shape;4260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2" name="Google Shape;4262;p39"/>
          <p:cNvGrpSpPr/>
          <p:nvPr/>
        </p:nvGrpSpPr>
        <p:grpSpPr>
          <a:xfrm>
            <a:off x="271023" y="3756666"/>
            <a:ext cx="370599" cy="370620"/>
            <a:chOff x="570875" y="4322250"/>
            <a:chExt cx="443300" cy="443325"/>
          </a:xfrm>
        </p:grpSpPr>
        <p:sp>
          <p:nvSpPr>
            <p:cNvPr id="4263" name="Google Shape;4263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7" name="Google Shape;4267;p39"/>
          <p:cNvSpPr/>
          <p:nvPr/>
        </p:nvSpPr>
        <p:spPr>
          <a:xfrm>
            <a:off x="8192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8" name="Google Shape;4268;p39"/>
          <p:cNvGrpSpPr/>
          <p:nvPr/>
        </p:nvGrpSpPr>
        <p:grpSpPr>
          <a:xfrm>
            <a:off x="1448612" y="3729120"/>
            <a:ext cx="269526" cy="425712"/>
            <a:chOff x="1979475" y="4289300"/>
            <a:chExt cx="322400" cy="509225"/>
          </a:xfrm>
        </p:grpSpPr>
        <p:sp>
          <p:nvSpPr>
            <p:cNvPr id="4269" name="Google Shape;4269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2" name="Google Shape;4272;p39"/>
          <p:cNvGrpSpPr/>
          <p:nvPr/>
        </p:nvGrpSpPr>
        <p:grpSpPr>
          <a:xfrm>
            <a:off x="1988146" y="3734721"/>
            <a:ext cx="318014" cy="414510"/>
            <a:chOff x="2624850" y="4296000"/>
            <a:chExt cx="380400" cy="495825"/>
          </a:xfrm>
        </p:grpSpPr>
        <p:sp>
          <p:nvSpPr>
            <p:cNvPr id="4273" name="Google Shape;4273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6" name="Google Shape;4276;p39"/>
          <p:cNvSpPr/>
          <p:nvPr/>
        </p:nvSpPr>
        <p:spPr>
          <a:xfrm>
            <a:off x="31041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7" name="Google Shape;4277;p39"/>
          <p:cNvSpPr/>
          <p:nvPr/>
        </p:nvSpPr>
        <p:spPr>
          <a:xfrm>
            <a:off x="2540554" y="3793571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8" name="Google Shape;4278;p39"/>
          <p:cNvSpPr/>
          <p:nvPr/>
        </p:nvSpPr>
        <p:spPr>
          <a:xfrm>
            <a:off x="36661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9" name="Google Shape;4279;p39"/>
          <p:cNvGrpSpPr/>
          <p:nvPr/>
        </p:nvGrpSpPr>
        <p:grpSpPr>
          <a:xfrm>
            <a:off x="4204486" y="3775560"/>
            <a:ext cx="393045" cy="332833"/>
            <a:chOff x="5275975" y="4344850"/>
            <a:chExt cx="470150" cy="398125"/>
          </a:xfrm>
        </p:grpSpPr>
        <p:sp>
          <p:nvSpPr>
            <p:cNvPr id="4280" name="Google Shape;4280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3" name="Google Shape;4283;p39"/>
          <p:cNvSpPr/>
          <p:nvPr/>
        </p:nvSpPr>
        <p:spPr>
          <a:xfrm>
            <a:off x="47881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4" name="Google Shape;4284;p39"/>
          <p:cNvGrpSpPr/>
          <p:nvPr/>
        </p:nvGrpSpPr>
        <p:grpSpPr>
          <a:xfrm>
            <a:off x="5346838" y="3748515"/>
            <a:ext cx="362448" cy="386922"/>
            <a:chOff x="6642425" y="4312500"/>
            <a:chExt cx="433550" cy="462825"/>
          </a:xfrm>
        </p:grpSpPr>
        <p:sp>
          <p:nvSpPr>
            <p:cNvPr id="4285" name="Google Shape;4285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8" name="Google Shape;4288;p39"/>
          <p:cNvSpPr/>
          <p:nvPr/>
        </p:nvSpPr>
        <p:spPr>
          <a:xfrm>
            <a:off x="2235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9" name="Google Shape;4289;p39"/>
          <p:cNvGrpSpPr/>
          <p:nvPr/>
        </p:nvGrpSpPr>
        <p:grpSpPr>
          <a:xfrm>
            <a:off x="834027" y="4322764"/>
            <a:ext cx="371623" cy="365499"/>
            <a:chOff x="1244325" y="4999400"/>
            <a:chExt cx="444525" cy="437200"/>
          </a:xfrm>
        </p:grpSpPr>
        <p:sp>
          <p:nvSpPr>
            <p:cNvPr id="4290" name="Google Shape;4290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5" name="Google Shape;4295;p39"/>
          <p:cNvGrpSpPr/>
          <p:nvPr/>
        </p:nvGrpSpPr>
        <p:grpSpPr>
          <a:xfrm>
            <a:off x="1430743" y="4311018"/>
            <a:ext cx="305265" cy="388970"/>
            <a:chOff x="1958100" y="4985350"/>
            <a:chExt cx="365150" cy="465275"/>
          </a:xfrm>
        </p:grpSpPr>
        <p:sp>
          <p:nvSpPr>
            <p:cNvPr id="4296" name="Google Shape;4296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9" name="Google Shape;4299;p39"/>
          <p:cNvGrpSpPr/>
          <p:nvPr/>
        </p:nvGrpSpPr>
        <p:grpSpPr>
          <a:xfrm>
            <a:off x="1971802" y="4325815"/>
            <a:ext cx="350200" cy="359877"/>
            <a:chOff x="2605300" y="5003050"/>
            <a:chExt cx="418900" cy="430475"/>
          </a:xfrm>
        </p:grpSpPr>
        <p:sp>
          <p:nvSpPr>
            <p:cNvPr id="4300" name="Google Shape;4300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3" name="Google Shape;4303;p39"/>
          <p:cNvGrpSpPr/>
          <p:nvPr/>
        </p:nvGrpSpPr>
        <p:grpSpPr>
          <a:xfrm>
            <a:off x="2501136" y="4333486"/>
            <a:ext cx="418585" cy="344056"/>
            <a:chOff x="3238475" y="5012225"/>
            <a:chExt cx="500700" cy="411550"/>
          </a:xfrm>
        </p:grpSpPr>
        <p:sp>
          <p:nvSpPr>
            <p:cNvPr id="4304" name="Google Shape;4304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9" name="Google Shape;4309;p39"/>
          <p:cNvGrpSpPr/>
          <p:nvPr/>
        </p:nvGrpSpPr>
        <p:grpSpPr>
          <a:xfrm>
            <a:off x="3607770" y="4296722"/>
            <a:ext cx="459424" cy="417561"/>
            <a:chOff x="4562200" y="4968250"/>
            <a:chExt cx="549550" cy="499475"/>
          </a:xfrm>
        </p:grpSpPr>
        <p:sp>
          <p:nvSpPr>
            <p:cNvPr id="4310" name="Google Shape;4310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5" name="Google Shape;4315;p39"/>
          <p:cNvGrpSpPr/>
          <p:nvPr/>
        </p:nvGrpSpPr>
        <p:grpSpPr>
          <a:xfrm>
            <a:off x="3114698" y="4320214"/>
            <a:ext cx="318516" cy="370076"/>
            <a:chOff x="3972400" y="4996350"/>
            <a:chExt cx="381000" cy="442675"/>
          </a:xfrm>
        </p:grpSpPr>
        <p:sp>
          <p:nvSpPr>
            <p:cNvPr id="4316" name="Google Shape;4316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8" name="Google Shape;4318;p39"/>
          <p:cNvGrpSpPr/>
          <p:nvPr/>
        </p:nvGrpSpPr>
        <p:grpSpPr>
          <a:xfrm>
            <a:off x="4175393" y="4289073"/>
            <a:ext cx="451252" cy="432860"/>
            <a:chOff x="5241175" y="4959100"/>
            <a:chExt cx="539775" cy="517775"/>
          </a:xfrm>
        </p:grpSpPr>
        <p:sp>
          <p:nvSpPr>
            <p:cNvPr id="4319" name="Google Shape;4319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5" name="Google Shape;4325;p39"/>
          <p:cNvSpPr/>
          <p:nvPr/>
        </p:nvSpPr>
        <p:spPr>
          <a:xfrm>
            <a:off x="47661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00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6" name="Google Shape;4326;p39"/>
          <p:cNvGrpSpPr/>
          <p:nvPr/>
        </p:nvGrpSpPr>
        <p:grpSpPr>
          <a:xfrm>
            <a:off x="5382577" y="4353382"/>
            <a:ext cx="289444" cy="332832"/>
            <a:chOff x="6685175" y="5036025"/>
            <a:chExt cx="346225" cy="398125"/>
          </a:xfrm>
        </p:grpSpPr>
        <p:sp>
          <p:nvSpPr>
            <p:cNvPr id="4327" name="Google Shape;4327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2" name="Google Shape;4332;p39"/>
          <p:cNvGrpSpPr/>
          <p:nvPr/>
        </p:nvGrpSpPr>
        <p:grpSpPr>
          <a:xfrm>
            <a:off x="5981318" y="2487199"/>
            <a:ext cx="432570" cy="421334"/>
            <a:chOff x="5926225" y="921350"/>
            <a:chExt cx="517800" cy="504350"/>
          </a:xfrm>
        </p:grpSpPr>
        <p:sp>
          <p:nvSpPr>
            <p:cNvPr id="4333" name="Google Shape;4333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334" name="Google Shape;4334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335" name="Google Shape;4335;p39"/>
          <p:cNvSpPr/>
          <p:nvPr/>
        </p:nvSpPr>
        <p:spPr>
          <a:xfrm>
            <a:off x="6172538" y="2723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6" name="Google Shape;4336;p39"/>
          <p:cNvGrpSpPr/>
          <p:nvPr/>
        </p:nvGrpSpPr>
        <p:grpSpPr>
          <a:xfrm>
            <a:off x="6863605" y="2466579"/>
            <a:ext cx="432570" cy="421334"/>
            <a:chOff x="5926225" y="921350"/>
            <a:chExt cx="517800" cy="504350"/>
          </a:xfrm>
        </p:grpSpPr>
        <p:sp>
          <p:nvSpPr>
            <p:cNvPr id="4337" name="Google Shape;4337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99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9" name="Google Shape;4339;p39"/>
          <p:cNvSpPr/>
          <p:nvPr/>
        </p:nvSpPr>
        <p:spPr>
          <a:xfrm>
            <a:off x="7057526" y="2702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0" name="Google Shape;4340;p39"/>
          <p:cNvGrpSpPr/>
          <p:nvPr/>
        </p:nvGrpSpPr>
        <p:grpSpPr>
          <a:xfrm>
            <a:off x="5981585" y="3215621"/>
            <a:ext cx="1075937" cy="1047989"/>
            <a:chOff x="5926225" y="921350"/>
            <a:chExt cx="517800" cy="504350"/>
          </a:xfrm>
        </p:grpSpPr>
        <p:sp>
          <p:nvSpPr>
            <p:cNvPr id="4341" name="Google Shape;434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w="2857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3" name="Google Shape;4343;p39"/>
          <p:cNvSpPr/>
          <p:nvPr/>
        </p:nvSpPr>
        <p:spPr>
          <a:xfrm>
            <a:off x="6461198" y="3802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B8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4" name="Google Shape;4344;p39"/>
          <p:cNvSpPr txBox="1"/>
          <p:nvPr/>
        </p:nvSpPr>
        <p:spPr>
          <a:xfrm>
            <a:off x="5867575" y="312075"/>
            <a:ext cx="17919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SlidesCarnival icons are editable shapes</a:t>
            </a: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. 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This means that you can: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Resize them without losing quality.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fill color and opacity.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3B55"/>
              </a:buClr>
              <a:buSzPts val="900"/>
              <a:buFont typeface="Titillium Web"/>
              <a:buChar char="●"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Change line color, width and style.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Isn’t that nice? :)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Examples:</a:t>
            </a: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45" name="Google Shape;434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40"/>
          <p:cNvSpPr txBox="1"/>
          <p:nvPr/>
        </p:nvSpPr>
        <p:spPr>
          <a:xfrm>
            <a:off x="20114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Now you can use any emoji as an icon!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And of course it resizes without losing quality and you can change the color.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</a:rPr>
              <a:t>How? Follow Google instructions </a:t>
            </a:r>
            <a:r>
              <a:rPr lang="en" u="sng">
                <a:solidFill>
                  <a:srgbClr val="003B55"/>
                </a:solidFill>
                <a:latin typeface="Titillium Web"/>
                <a:ea typeface="Titillium Web"/>
                <a:cs typeface="Titillium Web"/>
                <a:sym typeface="Titillium Web"/>
                <a:hlinkClick r:id="rId3"/>
              </a:rPr>
              <a:t>https://twitter.com/googledocs/status/730087240156643328</a:t>
            </a: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3B55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1" name="Google Shape;4351;p40"/>
          <p:cNvSpPr txBox="1"/>
          <p:nvPr/>
        </p:nvSpPr>
        <p:spPr>
          <a:xfrm>
            <a:off x="6557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01597F"/>
                </a:solidFill>
                <a:latin typeface="Titillium Web"/>
                <a:ea typeface="Titillium Web"/>
                <a:cs typeface="Titillium Web"/>
                <a:sym typeface="Titillium Web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01597F"/>
                </a:solidFill>
                <a:highlight>
                  <a:srgbClr val="D3EBD5"/>
                </a:highlight>
                <a:latin typeface="Titillium Web"/>
                <a:ea typeface="Titillium Web"/>
                <a:cs typeface="Titillium Web"/>
                <a:sym typeface="Titillium Web"/>
              </a:rPr>
              <a:t> and many more...</a:t>
            </a:r>
            <a:endParaRPr sz="2400" dirty="0">
              <a:solidFill>
                <a:srgbClr val="01597F"/>
              </a:solidFill>
              <a:highlight>
                <a:srgbClr val="D3EBD5"/>
              </a:highlight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352" name="Google Shape;4352;p40"/>
          <p:cNvSpPr txBox="1"/>
          <p:nvPr/>
        </p:nvSpPr>
        <p:spPr>
          <a:xfrm>
            <a:off x="4965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B87A1"/>
                </a:solidFill>
              </a:rPr>
              <a:t>😉</a:t>
            </a:r>
            <a:endParaRPr sz="9600">
              <a:solidFill>
                <a:srgbClr val="0B87A1"/>
              </a:solidFill>
            </a:endParaRPr>
          </a:p>
        </p:txBody>
      </p:sp>
      <p:sp>
        <p:nvSpPr>
          <p:cNvPr id="4353" name="Google Shape;4353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462455"/>
            <a:ext cx="3921919" cy="3923663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3200" dirty="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Histórico</a:t>
            </a:r>
          </a:p>
        </p:txBody>
      </p:sp>
    </p:spTree>
    <p:extLst>
      <p:ext uri="{BB962C8B-B14F-4D97-AF65-F5344CB8AC3E}">
        <p14:creationId xmlns="" xmlns:p14="http://schemas.microsoft.com/office/powerpoint/2010/main" val="1459302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1" name="Google Shape;3971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</a:rPr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966" name="Google Shape;3966;p28"/>
          <p:cNvSpPr txBox="1">
            <a:spLocks noGrp="1"/>
          </p:cNvSpPr>
          <p:nvPr>
            <p:ph type="subTitle" idx="4294967295"/>
          </p:nvPr>
        </p:nvSpPr>
        <p:spPr>
          <a:xfrm>
            <a:off x="0" y="1182688"/>
            <a:ext cx="5602014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Com depressão ao redor do mundo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68" name="Google Shape;3968;p28"/>
          <p:cNvSpPr txBox="1">
            <a:spLocks noGrp="1"/>
          </p:cNvSpPr>
          <p:nvPr>
            <p:ph type="subTitle" idx="4294967295"/>
          </p:nvPr>
        </p:nvSpPr>
        <p:spPr>
          <a:xfrm>
            <a:off x="0" y="426878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tx1"/>
                </a:solidFill>
              </a:rPr>
              <a:t>Para pessoas entre 15-29 anos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3970" name="Google Shape;3970;p28"/>
          <p:cNvSpPr txBox="1">
            <a:spLocks noGrp="1"/>
          </p:cNvSpPr>
          <p:nvPr>
            <p:ph type="subTitle" idx="4294967295"/>
          </p:nvPr>
        </p:nvSpPr>
        <p:spPr>
          <a:xfrm>
            <a:off x="0" y="2725738"/>
            <a:ext cx="4629150" cy="463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</a:rPr>
              <a:t>Se suicidam por ano, em média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4590" y="525517"/>
            <a:ext cx="5381297" cy="707886"/>
          </a:xfrm>
          <a:prstGeom prst="rect">
            <a:avLst/>
          </a:prstGeom>
          <a:solidFill>
            <a:srgbClr val="FEF194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322 milhões de pessoas</a:t>
            </a: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47145" y="2112580"/>
            <a:ext cx="3668110" cy="707886"/>
          </a:xfrm>
          <a:prstGeom prst="rect">
            <a:avLst/>
          </a:prstGeom>
          <a:solidFill>
            <a:srgbClr val="FDEB67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788 mil pessoas</a:t>
            </a:r>
          </a:p>
        </p:txBody>
      </p:sp>
      <p:sp>
        <p:nvSpPr>
          <p:cNvPr id="11" name="Google Shape;3966;p28"/>
          <p:cNvSpPr txBox="1">
            <a:spLocks/>
          </p:cNvSpPr>
          <p:nvPr/>
        </p:nvSpPr>
        <p:spPr>
          <a:xfrm>
            <a:off x="5912070" y="4679950"/>
            <a:ext cx="160282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tillium Web Light"/>
                <a:ea typeface="Titillium Web Light"/>
                <a:cs typeface="Titillium Web Light"/>
                <a:sym typeface="Titillium Web Light"/>
              </a:rPr>
              <a:t>Dados: OMS(2016)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68166" y="3704898"/>
            <a:ext cx="5549462" cy="707886"/>
          </a:xfrm>
          <a:prstGeom prst="rect">
            <a:avLst/>
          </a:prstGeom>
          <a:solidFill>
            <a:srgbClr val="FCE430"/>
          </a:solidFill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2ª maior causa de morte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="" xmlns:a16="http://schemas.microsoft.com/office/drawing/2014/main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5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3931" name="Google Shape;3931;p24"/>
          <p:cNvSpPr/>
          <p:nvPr/>
        </p:nvSpPr>
        <p:spPr>
          <a:xfrm>
            <a:off x="2028825" y="536028"/>
            <a:ext cx="3921919" cy="3850089"/>
          </a:xfrm>
          <a:prstGeom prst="ellipse">
            <a:avLst/>
          </a:prstGeom>
          <a:noFill/>
          <a:ln w="76200" cap="flat" cmpd="sng">
            <a:solidFill>
              <a:srgbClr val="FFC7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Font typeface="Arial"/>
              <a:buNone/>
            </a:pPr>
            <a:r>
              <a:rPr lang="pt-BR" sz="3200" smtClean="0">
                <a:solidFill>
                  <a:srgbClr val="FFE28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Motivação</a:t>
            </a:r>
            <a:endParaRPr lang="pt-BR" sz="3200" dirty="0">
              <a:solidFill>
                <a:srgbClr val="FFE28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903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/>
          <p:nvPr/>
        </p:nvSpPr>
        <p:spPr>
          <a:xfrm>
            <a:off x="718300" y="1039554"/>
            <a:ext cx="7278052" cy="346710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B87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3" name="Google Shape;3953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945" name="Google Shape;3945;p26"/>
          <p:cNvSpPr txBox="1">
            <a:spLocks noGrp="1"/>
          </p:cNvSpPr>
          <p:nvPr>
            <p:ph type="title" idx="4294967295"/>
          </p:nvPr>
        </p:nvSpPr>
        <p:spPr>
          <a:xfrm>
            <a:off x="0" y="130175"/>
            <a:ext cx="6761163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D3EBD5"/>
              </a:solidFill>
            </a:endParaRPr>
          </a:p>
        </p:txBody>
      </p:sp>
      <p:sp>
        <p:nvSpPr>
          <p:cNvPr id="3946" name="Google Shape;3946;p26"/>
          <p:cNvSpPr/>
          <p:nvPr/>
        </p:nvSpPr>
        <p:spPr>
          <a:xfrm>
            <a:off x="1985850" y="1830500"/>
            <a:ext cx="718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our office</a:t>
            </a:r>
            <a:endParaRPr sz="1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47" name="Google Shape;3947;p26"/>
          <p:cNvSpPr/>
          <p:nvPr/>
        </p:nvSpPr>
        <p:spPr>
          <a:xfrm>
            <a:off x="1273375" y="21461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26"/>
          <p:cNvSpPr/>
          <p:nvPr/>
        </p:nvSpPr>
        <p:spPr>
          <a:xfrm>
            <a:off x="2877975" y="35074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26"/>
          <p:cNvSpPr/>
          <p:nvPr/>
        </p:nvSpPr>
        <p:spPr>
          <a:xfrm>
            <a:off x="3731425" y="19573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26"/>
          <p:cNvSpPr/>
          <p:nvPr/>
        </p:nvSpPr>
        <p:spPr>
          <a:xfrm>
            <a:off x="4391750" y="3905275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26"/>
          <p:cNvSpPr/>
          <p:nvPr/>
        </p:nvSpPr>
        <p:spPr>
          <a:xfrm>
            <a:off x="6847625" y="393605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2" name="Google Shape;3952;p26"/>
          <p:cNvSpPr/>
          <p:nvPr/>
        </p:nvSpPr>
        <p:spPr>
          <a:xfrm>
            <a:off x="6298975" y="2428800"/>
            <a:ext cx="121500" cy="121500"/>
          </a:xfrm>
          <a:prstGeom prst="frame">
            <a:avLst>
              <a:gd name="adj1" fmla="val 29444"/>
            </a:avLst>
          </a:prstGeom>
          <a:solidFill>
            <a:srgbClr val="D3E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 descr="Uma imagem contendo mapa, texto&#10;&#10;Descrição gerada automaticamente">
            <a:extLst>
              <a:ext uri="{FF2B5EF4-FFF2-40B4-BE49-F238E27FC236}">
                <a16:creationId xmlns="" xmlns:a16="http://schemas.microsoft.com/office/drawing/2014/main" id="{CB070490-59E5-4335-8FA1-5F4193DF62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8" t="5735" r="3203" b="1752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02754246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1085</Words>
  <Application>Microsoft Office PowerPoint</Application>
  <PresentationFormat>Apresentação na tela (16:9)</PresentationFormat>
  <Paragraphs>204</Paragraphs>
  <Slides>40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Dosis Light</vt:lpstr>
      <vt:lpstr>Titillium Web</vt:lpstr>
      <vt:lpstr>Titillium Web Light</vt:lpstr>
      <vt:lpstr>Dosis</vt:lpstr>
      <vt:lpstr>Mowbray template</vt:lpstr>
      <vt:lpstr>IDENTIFICAÇÃO DE DEPRESSÃO A PARTIR DE ANÁLISE DE TEXTOS</vt:lpstr>
      <vt:lpstr>Integrantes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 Obrigado!</vt:lpstr>
      <vt:lpstr>INSTRUCTIONS FOR USE</vt:lpstr>
      <vt:lpstr>1. TRANSITION HEADLINE</vt:lpstr>
      <vt:lpstr>Slide 19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Slide 32</vt:lpstr>
      <vt:lpstr>Slide 33</vt:lpstr>
      <vt:lpstr>Slide 34</vt:lpstr>
      <vt:lpstr>Slide 35</vt:lpstr>
      <vt:lpstr>Slide 36</vt:lpstr>
      <vt:lpstr>CREDITS</vt:lpstr>
      <vt:lpstr>PRESENTATION DESIGN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Fernanda</cp:lastModifiedBy>
  <cp:revision>35</cp:revision>
  <dcterms:modified xsi:type="dcterms:W3CDTF">2019-04-21T16:00:35Z</dcterms:modified>
</cp:coreProperties>
</file>