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84" r:id="rId4"/>
    <p:sldId id="269" r:id="rId5"/>
    <p:sldId id="285" r:id="rId6"/>
    <p:sldId id="305" r:id="rId7"/>
    <p:sldId id="297" r:id="rId8"/>
    <p:sldId id="287" r:id="rId9"/>
    <p:sldId id="300" r:id="rId10"/>
    <p:sldId id="301" r:id="rId11"/>
    <p:sldId id="302" r:id="rId12"/>
    <p:sldId id="288" r:id="rId13"/>
    <p:sldId id="272" r:id="rId14"/>
    <p:sldId id="306" r:id="rId15"/>
    <p:sldId id="307" r:id="rId16"/>
    <p:sldId id="312" r:id="rId17"/>
    <p:sldId id="308" r:id="rId18"/>
    <p:sldId id="309" r:id="rId19"/>
    <p:sldId id="310" r:id="rId20"/>
    <p:sldId id="311" r:id="rId21"/>
    <p:sldId id="279" r:id="rId22"/>
    <p:sldId id="257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95" r:id="rId31"/>
    <p:sldId id="299" r:id="rId32"/>
    <p:sldId id="268" r:id="rId33"/>
    <p:sldId id="270" r:id="rId34"/>
    <p:sldId id="291" r:id="rId35"/>
    <p:sldId id="273" r:id="rId36"/>
    <p:sldId id="274" r:id="rId37"/>
    <p:sldId id="275" r:id="rId38"/>
    <p:sldId id="276" r:id="rId39"/>
    <p:sldId id="277" r:id="rId40"/>
    <p:sldId id="278" r:id="rId41"/>
    <p:sldId id="280" r:id="rId42"/>
    <p:sldId id="281" r:id="rId43"/>
    <p:sldId id="282" r:id="rId44"/>
    <p:sldId id="304" r:id="rId45"/>
    <p:sldId id="283" r:id="rId46"/>
  </p:sldIdLst>
  <p:sldSz cx="9144000" cy="5143500" type="screen16x9"/>
  <p:notesSz cx="6858000" cy="9144000"/>
  <p:embeddedFontLst>
    <p:embeddedFont>
      <p:font typeface="Dosis Light" charset="0"/>
      <p:regular r:id="rId49"/>
      <p:bold r:id="rId50"/>
    </p:embeddedFont>
    <p:embeddedFont>
      <p:font typeface="Titillium Web" charset="0"/>
      <p:regular r:id="rId51"/>
      <p:bold r:id="rId52"/>
      <p:italic r:id="rId53"/>
      <p:boldItalic r:id="rId54"/>
    </p:embeddedFont>
    <p:embeddedFont>
      <p:font typeface="Titillium Web Light" charset="0"/>
      <p:regular r:id="rId55"/>
      <p:bold r:id="rId56"/>
      <p:italic r:id="rId57"/>
      <p:boldItalic r:id="rId58"/>
    </p:embeddedFont>
    <p:embeddedFont>
      <p:font typeface="Dosis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715"/>
    <a:srgbClr val="FFD347"/>
    <a:srgbClr val="FEF194"/>
    <a:srgbClr val="FFE285"/>
    <a:srgbClr val="FFD243"/>
    <a:srgbClr val="FFECAF"/>
    <a:srgbClr val="FFDE75"/>
    <a:srgbClr val="FFF1C5"/>
    <a:srgbClr val="FCE430"/>
    <a:srgbClr val="FDEB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9912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9001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13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2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529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877965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Fefe\Documents\TCC\TCC\slide\imgs slide\imgb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6289</TotalTime>
  <Words>1174</Words>
  <Application>Microsoft Office PowerPoint</Application>
  <PresentationFormat>Apresentação na tela (16:9)</PresentationFormat>
  <Paragraphs>231</Paragraphs>
  <Slides>45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Dosis Light</vt:lpstr>
      <vt:lpstr>Titillium Web</vt:lpstr>
      <vt:lpstr>Titillium Web Light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 Obrigado!</vt:lpstr>
      <vt:lpstr>INSTRUCTIONS FOR USE</vt:lpstr>
      <vt:lpstr>1. TRANSITION HEADLINE</vt:lpstr>
      <vt:lpstr>Slide 24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89,526,124</vt:lpstr>
      <vt:lpstr>89,526,124$</vt:lpstr>
      <vt:lpstr>LET’S REVIEW SOME CONCEPTS</vt:lpstr>
      <vt:lpstr>Slide 36</vt:lpstr>
      <vt:lpstr>Slide 37</vt:lpstr>
      <vt:lpstr>Slide 38</vt:lpstr>
      <vt:lpstr>Slide 39</vt:lpstr>
      <vt:lpstr>Slide 40</vt:lpstr>
      <vt:lpstr>CREDITS</vt:lpstr>
      <vt:lpstr>PRESENTATION DESIGN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71</cp:revision>
  <dcterms:modified xsi:type="dcterms:W3CDTF">2019-06-16T12:29:09Z</dcterms:modified>
</cp:coreProperties>
</file>