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318" r:id="rId4"/>
    <p:sldId id="31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B1B1B"/>
    <a:srgbClr val="3B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91DE-823B-4FDB-A4E3-EBFAFBFE07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39B6-8500-4759-BE28-6FD7866236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75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57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2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264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5706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368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4166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9550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8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37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058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06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17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43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41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434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59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EC5A1B-A254-46E2-8BEF-8C6B9FE634F4}" type="datetimeFigureOut">
              <a:rPr lang="es-SV" smtClean="0"/>
              <a:t>8/10/2018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539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885035"/>
            <a:ext cx="8574622" cy="2616199"/>
          </a:xfrm>
        </p:spPr>
        <p:txBody>
          <a:bodyPr>
            <a:noAutofit/>
          </a:bodyPr>
          <a:lstStyle/>
          <a:p>
            <a:r>
              <a:rPr lang="es-SV" sz="8000" dirty="0" smtClean="0"/>
              <a:t>Programación Estructurada</a:t>
            </a:r>
            <a:endParaRPr lang="es-SV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501234"/>
            <a:ext cx="6987645" cy="1388534"/>
          </a:xfrm>
        </p:spPr>
        <p:txBody>
          <a:bodyPr>
            <a:normAutofit/>
          </a:bodyPr>
          <a:lstStyle/>
          <a:p>
            <a:r>
              <a:rPr lang="es-SV" sz="3600" dirty="0" smtClean="0"/>
              <a:t>16-07-2018</a:t>
            </a:r>
          </a:p>
          <a:p>
            <a:r>
              <a:rPr lang="es-SV" sz="2800" dirty="0" smtClean="0"/>
              <a:t>Ing. Jaime Guevara</a:t>
            </a:r>
            <a:endParaRPr lang="es-SV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53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err="1" smtClean="0"/>
              <a:t>Arrays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9004" y="1911315"/>
            <a:ext cx="10018713" cy="3899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b="1" dirty="0" smtClean="0"/>
              <a:t>​</a:t>
            </a:r>
            <a:r>
              <a:rPr lang="es-ES" sz="4000" dirty="0" smtClean="0"/>
              <a:t>Un </a:t>
            </a:r>
            <a:r>
              <a:rPr lang="es-ES" sz="4000" dirty="0" err="1" smtClean="0"/>
              <a:t>array</a:t>
            </a:r>
            <a:r>
              <a:rPr lang="es-ES" sz="4000" dirty="0" smtClean="0"/>
              <a:t> (arreglo) en Java es una estructura de datos que nos permite almacenar u conjunto de datos de un mismo tipo. El tamaño de los </a:t>
            </a:r>
            <a:r>
              <a:rPr lang="es-ES" sz="4000" dirty="0" err="1" smtClean="0"/>
              <a:t>arrays</a:t>
            </a:r>
            <a:r>
              <a:rPr lang="es-ES" sz="4000" dirty="0" smtClean="0"/>
              <a:t> se declara en un primer momento y no puede cambiar luego durante la ejecución del programa.</a:t>
            </a:r>
            <a:endParaRPr lang="es-SV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72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err="1" smtClean="0"/>
              <a:t>Arrays</a:t>
            </a:r>
            <a:r>
              <a:rPr lang="es-ES" b="1" dirty="0" smtClean="0"/>
              <a:t> Unidimensionales</a:t>
            </a:r>
            <a:endParaRPr lang="es-SV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03" y="1433014"/>
            <a:ext cx="98393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Dar Valores</a:t>
            </a:r>
            <a:endParaRPr lang="es-SV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77" y="0"/>
            <a:ext cx="9191625" cy="229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1" y="2295525"/>
            <a:ext cx="9208041" cy="25278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581" y="4823411"/>
            <a:ext cx="9220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322</TotalTime>
  <Words>60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Programación Estructurada</vt:lpstr>
      <vt:lpstr>Arrays</vt:lpstr>
      <vt:lpstr>Arrays Unidimensionales</vt:lpstr>
      <vt:lpstr>Dar Valores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Estructurada</dc:title>
  <dc:creator>Jaime Guevara</dc:creator>
  <cp:lastModifiedBy>Jaime Guevara</cp:lastModifiedBy>
  <cp:revision>44</cp:revision>
  <dcterms:created xsi:type="dcterms:W3CDTF">2017-10-19T04:48:54Z</dcterms:created>
  <dcterms:modified xsi:type="dcterms:W3CDTF">2018-10-08T11:17:02Z</dcterms:modified>
</cp:coreProperties>
</file>