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58" r:id="rId4"/>
    <p:sldId id="288" r:id="rId5"/>
    <p:sldId id="289" r:id="rId6"/>
    <p:sldId id="259" r:id="rId7"/>
    <p:sldId id="300" r:id="rId8"/>
    <p:sldId id="287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3B4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0757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576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29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2264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5706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368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4166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9550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38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377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058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4062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177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9437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241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434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259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EC5A1B-A254-46E2-8BEF-8C6B9FE634F4}" type="datetimeFigureOut">
              <a:rPr lang="es-SV" smtClean="0"/>
              <a:t>22/7/2018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539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Y1HHBXDL9b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885035"/>
            <a:ext cx="8574622" cy="2616199"/>
          </a:xfrm>
        </p:spPr>
        <p:txBody>
          <a:bodyPr>
            <a:noAutofit/>
          </a:bodyPr>
          <a:lstStyle/>
          <a:p>
            <a:r>
              <a:rPr lang="es-SV" sz="8000" dirty="0" smtClean="0"/>
              <a:t>Programación Estructurada</a:t>
            </a:r>
            <a:endParaRPr lang="es-SV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4501234"/>
            <a:ext cx="6987645" cy="1388534"/>
          </a:xfrm>
        </p:spPr>
        <p:txBody>
          <a:bodyPr>
            <a:normAutofit/>
          </a:bodyPr>
          <a:lstStyle/>
          <a:p>
            <a:r>
              <a:rPr lang="es-SV" sz="3600" dirty="0" smtClean="0"/>
              <a:t>16-07-2018</a:t>
            </a:r>
          </a:p>
          <a:p>
            <a:r>
              <a:rPr lang="es-SV" sz="2800" dirty="0" smtClean="0"/>
              <a:t>Ing. Jaime Guevara</a:t>
            </a:r>
            <a:endParaRPr lang="es-SV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53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Evolución de los </a:t>
            </a:r>
            <a:br>
              <a:rPr lang="es-ES" b="1" dirty="0" smtClean="0"/>
            </a:br>
            <a:r>
              <a:rPr lang="es-ES" b="1" dirty="0" smtClean="0"/>
              <a:t>paradigmas de programación</a:t>
            </a:r>
            <a:endParaRPr lang="es-SV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25" y="1391155"/>
            <a:ext cx="9928003" cy="4399911"/>
          </a:xfr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1" name="Grupo 10"/>
          <p:cNvGrpSpPr/>
          <p:nvPr/>
        </p:nvGrpSpPr>
        <p:grpSpPr>
          <a:xfrm>
            <a:off x="1470662" y="4899544"/>
            <a:ext cx="8893453" cy="646333"/>
            <a:chOff x="1470662" y="4899544"/>
            <a:chExt cx="8893453" cy="646333"/>
          </a:xfrm>
        </p:grpSpPr>
        <p:sp>
          <p:nvSpPr>
            <p:cNvPr id="6" name="CuadroTexto 5"/>
            <p:cNvSpPr txBox="1"/>
            <p:nvPr/>
          </p:nvSpPr>
          <p:spPr>
            <a:xfrm>
              <a:off x="1470662" y="4899546"/>
              <a:ext cx="144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b="1" dirty="0" smtClean="0"/>
                <a:t>Lenguaje de </a:t>
              </a:r>
            </a:p>
            <a:p>
              <a:pPr algn="ctr"/>
              <a:r>
                <a:rPr lang="es-SV" b="1" dirty="0" smtClean="0"/>
                <a:t>maquina</a:t>
              </a:r>
              <a:endParaRPr lang="en-US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072260" y="4899545"/>
              <a:ext cx="1407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b="1" dirty="0" smtClean="0"/>
                <a:t>Orientada a </a:t>
              </a:r>
            </a:p>
            <a:p>
              <a:pPr algn="ctr"/>
              <a:r>
                <a:rPr lang="es-SV" b="1" dirty="0" smtClean="0"/>
                <a:t>objetos</a:t>
              </a:r>
              <a:endParaRPr lang="en-US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204489" y="48995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SV" b="1" dirty="0" smtClean="0"/>
                <a:t>Dirigida a </a:t>
              </a:r>
            </a:p>
            <a:p>
              <a:pPr algn="ctr"/>
              <a:r>
                <a:rPr lang="es-SV" b="1" dirty="0" smtClean="0"/>
                <a:t>eventos</a:t>
              </a:r>
              <a:endParaRPr lang="en-US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9214441" y="503804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SV" b="1" dirty="0" smtClean="0"/>
                <a:t>Funcional</a:t>
              </a:r>
              <a:endParaRPr lang="en-US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261843" y="500636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b="1" dirty="0" smtClean="0"/>
                <a:t>Estructurada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4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 smtClean="0"/>
              <a:t>Programación estructurada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554" y="1206916"/>
            <a:ext cx="10211821" cy="5221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dirty="0"/>
              <a:t>A finales de los años 1970 surgió una nueva forma de programar que no solamente permitía desarrollar programas fiables y eficientes, sino que además estos estaban escritos de manera que se facilitaba su comprensión en fases de mejora posteriores.</a:t>
            </a:r>
            <a:endParaRPr lang="es-ES" sz="4000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51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 smtClean="0"/>
              <a:t>Programación estructurada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554" y="1433014"/>
            <a:ext cx="10211821" cy="499508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sz="4000" dirty="0"/>
              <a:t>El teorema del programa estructurado, propuesto por </a:t>
            </a:r>
            <a:r>
              <a:rPr lang="es-ES" sz="4000" dirty="0" err="1"/>
              <a:t>Böhm-Jacopini</a:t>
            </a:r>
            <a:r>
              <a:rPr lang="es-ES" sz="4000" dirty="0"/>
              <a:t>, demuestra que todo programa puede escribirse utilizando únicamente las tres instrucciones de control siguientes</a:t>
            </a:r>
            <a:r>
              <a:rPr lang="es-ES" sz="4000" dirty="0" smtClean="0"/>
              <a:t>:</a:t>
            </a:r>
            <a:endParaRPr lang="es-ES" sz="4000" dirty="0"/>
          </a:p>
          <a:p>
            <a:pPr algn="just"/>
            <a:r>
              <a:rPr lang="es-ES" sz="4000" dirty="0" smtClean="0"/>
              <a:t>Secuencia</a:t>
            </a:r>
            <a:r>
              <a:rPr lang="es-ES" sz="4000" dirty="0"/>
              <a:t>.</a:t>
            </a:r>
          </a:p>
          <a:p>
            <a:pPr algn="just"/>
            <a:r>
              <a:rPr lang="es-ES" sz="4000" dirty="0" smtClean="0"/>
              <a:t>Instrucción </a:t>
            </a:r>
            <a:r>
              <a:rPr lang="es-ES" sz="4000" dirty="0"/>
              <a:t>condicional.</a:t>
            </a:r>
          </a:p>
          <a:p>
            <a:pPr algn="just"/>
            <a:r>
              <a:rPr lang="es-ES" sz="4000" dirty="0" smtClean="0"/>
              <a:t>Iteración</a:t>
            </a:r>
          </a:p>
        </p:txBody>
      </p:sp>
    </p:spTree>
    <p:extLst>
      <p:ext uri="{BB962C8B-B14F-4D97-AF65-F5344CB8AC3E}">
        <p14:creationId xmlns:p14="http://schemas.microsoft.com/office/powerpoint/2010/main" val="15654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Ventajas de la</a:t>
            </a:r>
            <a:br>
              <a:rPr lang="es-ES" b="1" dirty="0" smtClean="0"/>
            </a:br>
            <a:r>
              <a:rPr lang="es-ES" b="1" dirty="0" smtClean="0"/>
              <a:t>Programación estructurada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554" y="1433014"/>
            <a:ext cx="10211821" cy="4995081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4000" dirty="0"/>
              <a:t>Los programas son más fáciles de entender, pueden ser leídos de forma secuencial y no hay necesidad de tener que rastrear saltos de líneas (GOTO) dentro de los bloques de código para intentar entender la lógica interna.</a:t>
            </a:r>
          </a:p>
          <a:p>
            <a:pPr algn="just"/>
            <a:r>
              <a:rPr lang="es-ES" sz="4000" dirty="0"/>
              <a:t>La estructura de los programas es clara, puesto que las instrucciones están más ligadas o relacionadas entre sí</a:t>
            </a:r>
            <a:r>
              <a:rPr lang="es-ES" sz="4000" dirty="0" smtClean="0"/>
              <a:t>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7645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Ventajas de la</a:t>
            </a:r>
            <a:br>
              <a:rPr lang="es-ES" b="1" dirty="0" smtClean="0"/>
            </a:br>
            <a:r>
              <a:rPr lang="es-ES" b="1" dirty="0" smtClean="0"/>
              <a:t>Programación estructurada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554" y="1433014"/>
            <a:ext cx="10211821" cy="4995081"/>
          </a:xfrm>
        </p:spPr>
        <p:txBody>
          <a:bodyPr>
            <a:normAutofit/>
          </a:bodyPr>
          <a:lstStyle/>
          <a:p>
            <a:pPr algn="just"/>
            <a:r>
              <a:rPr lang="es-ES" sz="4000" dirty="0"/>
              <a:t>Se optimiza el esfuerzo en las fases de pruebas y depuración. El seguimiento de los fallos o errores del programa (</a:t>
            </a:r>
            <a:r>
              <a:rPr lang="es-ES" sz="4000" dirty="0" err="1"/>
              <a:t>debugging</a:t>
            </a:r>
            <a:r>
              <a:rPr lang="es-ES" sz="4000" dirty="0"/>
              <a:t>), y con él su detección y corrección, se facilita enormemente</a:t>
            </a:r>
            <a:r>
              <a:rPr lang="es-ES" sz="4000" dirty="0" smtClean="0"/>
              <a:t>.</a:t>
            </a:r>
          </a:p>
          <a:p>
            <a:pPr algn="just"/>
            <a:r>
              <a:rPr lang="es-ES" sz="4000" dirty="0" smtClean="0"/>
              <a:t>Se incrementa el rendimiento de los programadores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010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Ventajas de la</a:t>
            </a:r>
            <a:br>
              <a:rPr lang="es-ES" b="1" dirty="0" smtClean="0"/>
            </a:br>
            <a:r>
              <a:rPr lang="es-ES" b="1" dirty="0" smtClean="0"/>
              <a:t>Programación estructurada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554" y="1433014"/>
            <a:ext cx="10211821" cy="4995081"/>
          </a:xfrm>
        </p:spPr>
        <p:txBody>
          <a:bodyPr>
            <a:normAutofit/>
          </a:bodyPr>
          <a:lstStyle/>
          <a:p>
            <a:pPr algn="just"/>
            <a:r>
              <a:rPr lang="es-ES" sz="4000" dirty="0"/>
              <a:t>Los programas son más sencillos y más rápidos de confeccionar.</a:t>
            </a:r>
          </a:p>
          <a:p>
            <a:pPr algn="just"/>
            <a:r>
              <a:rPr lang="es-ES" sz="4000" dirty="0"/>
              <a:t>Se reducen los costos de mantenimiento. Análogamente a la depuración, durante la fase de mantenimiento, modificar o extender los programas resulta más fácil.</a:t>
            </a:r>
          </a:p>
        </p:txBody>
      </p:sp>
    </p:spTree>
    <p:extLst>
      <p:ext uri="{BB962C8B-B14F-4D97-AF65-F5344CB8AC3E}">
        <p14:creationId xmlns:p14="http://schemas.microsoft.com/office/powerpoint/2010/main" val="3453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13"/>
          <a:stretch/>
        </p:blipFill>
        <p:spPr>
          <a:xfrm>
            <a:off x="3629025" y="538944"/>
            <a:ext cx="4933950" cy="33643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88"/>
          <a:stretch/>
        </p:blipFill>
        <p:spPr>
          <a:xfrm>
            <a:off x="3629025" y="4067033"/>
            <a:ext cx="4933950" cy="16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3193366"/>
            <a:ext cx="8574622" cy="1307868"/>
          </a:xfrm>
        </p:spPr>
        <p:txBody>
          <a:bodyPr>
            <a:noAutofit/>
          </a:bodyPr>
          <a:lstStyle/>
          <a:p>
            <a:r>
              <a:rPr lang="es-SV" sz="8800" dirty="0" smtClean="0"/>
              <a:t>Jaime Guevara</a:t>
            </a:r>
            <a:endParaRPr lang="es-SV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4501234"/>
            <a:ext cx="6987645" cy="1168046"/>
          </a:xfrm>
        </p:spPr>
        <p:txBody>
          <a:bodyPr>
            <a:normAutofit/>
          </a:bodyPr>
          <a:lstStyle/>
          <a:p>
            <a:r>
              <a:rPr lang="es-SV" sz="2800" i="1" dirty="0"/>
              <a:t>facebook.com/</a:t>
            </a:r>
            <a:r>
              <a:rPr lang="es-SV" sz="2800" i="1" dirty="0" err="1"/>
              <a:t>ing.jaimeguevara</a:t>
            </a:r>
            <a:endParaRPr lang="es-SV" sz="2800" i="1" dirty="0"/>
          </a:p>
          <a:p>
            <a:r>
              <a:rPr lang="es-SV" sz="2800" i="1" dirty="0"/>
              <a:t>jr.guevara@outlook.com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3838">
            <a:off x="1508751" y="2636965"/>
            <a:ext cx="2193680" cy="2924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586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 smtClean="0"/>
              <a:t>Misión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7140" y="1433013"/>
            <a:ext cx="10018713" cy="4353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 smtClean="0"/>
              <a:t>Formar </a:t>
            </a:r>
            <a:r>
              <a:rPr lang="es-ES" sz="3600" dirty="0"/>
              <a:t>profesionales responsables, competentes y comprometidos con el bien común de las presentes y futuras generaciones de la Región Oriental de El Salvador, con actitudes y aptitudes para insertarse productivamente al mercado nacional e internacional.</a:t>
            </a:r>
            <a:endParaRPr lang="es-SV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10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/>
              <a:t>V</a:t>
            </a:r>
            <a:r>
              <a:rPr lang="es-ES" b="1" dirty="0" smtClean="0"/>
              <a:t>isión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7140" y="1433013"/>
            <a:ext cx="10018713" cy="4353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/>
              <a:t>Ser la universidad de mayor prestigio en el Oriente de El Salvador, reconocida a nivel nacional e internacional por brindar educación integral y de calidad.</a:t>
            </a:r>
            <a:endParaRPr lang="es-SV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69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 smtClean="0"/>
              <a:t>Valores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356" y="1433013"/>
            <a:ext cx="10438498" cy="528168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sz="3600" dirty="0"/>
              <a:t>Respeto: sentimiento que indica tratar a alguien con diferencia a causa de su edad, superioridad o mérito. Actitud que consiste en no ir  en contra de algo y respetar los bienes ajenos.</a:t>
            </a:r>
          </a:p>
          <a:p>
            <a:pPr algn="just"/>
            <a:r>
              <a:rPr lang="es-ES" sz="3600" dirty="0"/>
              <a:t>Responsabilidad: Obligación moral o legal de cumplir con lo que se ha comprometido. Conlleva a ser puntual, confiable, cooperador y cumplir con los deberes con la propia persona o razón.</a:t>
            </a:r>
          </a:p>
          <a:p>
            <a:pPr algn="just"/>
            <a:r>
              <a:rPr lang="es-ES" sz="3600" dirty="0"/>
              <a:t>Justicia: expresa en dar a cada miembro de la comunidad lo que le pertenece, sin distinciones de ninguna clase o razón.</a:t>
            </a:r>
          </a:p>
          <a:p>
            <a:pPr algn="just"/>
            <a:r>
              <a:rPr lang="es-ES" sz="3600" dirty="0"/>
              <a:t>Honestidad: es la cualidad de una persona de ser decente, justa, proba y honrada.</a:t>
            </a:r>
          </a:p>
          <a:p>
            <a:pPr algn="just"/>
            <a:r>
              <a:rPr lang="es-ES" sz="3600" dirty="0"/>
              <a:t>Igualdad: indica el tratamiento equitativo de los seres humanos. Se destaca la “igualdad de genero”, que establece que las personas son iguales en cuanto a derechos y deberes, independientemente de su género.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02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4149" y="1651379"/>
            <a:ext cx="11368585" cy="3780430"/>
          </a:xfrm>
        </p:spPr>
        <p:txBody>
          <a:bodyPr>
            <a:normAutofit/>
          </a:bodyPr>
          <a:lstStyle/>
          <a:p>
            <a:pPr algn="ctr"/>
            <a:r>
              <a:rPr lang="es-SV" sz="11500" dirty="0"/>
              <a:t>EVALUACIÓN</a:t>
            </a:r>
            <a:br>
              <a:rPr lang="es-SV" sz="11500" dirty="0"/>
            </a:br>
            <a:r>
              <a:rPr lang="es-SV" sz="11500" b="1" dirty="0" smtClean="0"/>
              <a:t>bit.ly/2LjTZum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353499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1HHBXDL9b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46580" y="764275"/>
            <a:ext cx="9486709" cy="53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/>
              <a:t>Que </a:t>
            </a:r>
            <a:r>
              <a:rPr lang="es-ES" b="1" dirty="0" smtClean="0"/>
              <a:t>es Programación?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7140" y="1433013"/>
            <a:ext cx="10018713" cy="47630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b="1" dirty="0" smtClean="0"/>
              <a:t>​</a:t>
            </a:r>
            <a:r>
              <a:rPr lang="es-ES" sz="4000" dirty="0" smtClean="0"/>
              <a:t>Proceso </a:t>
            </a:r>
            <a:r>
              <a:rPr lang="es-ES" sz="4000" dirty="0"/>
              <a:t>de diseñar, codificar, depurar y mantener el código fuente de programas de computadora. El código fuente es escrito en un lenguaje de programación</a:t>
            </a:r>
            <a:r>
              <a:rPr lang="es-ES" sz="4000" dirty="0" smtClean="0"/>
              <a:t>.</a:t>
            </a:r>
          </a:p>
          <a:p>
            <a:pPr marL="0" indent="0" algn="just">
              <a:buNone/>
            </a:pPr>
            <a:r>
              <a:rPr lang="es-ES" sz="4000" dirty="0" smtClean="0"/>
              <a:t>El </a:t>
            </a:r>
            <a:r>
              <a:rPr lang="es-ES" sz="4000" dirty="0"/>
              <a:t>propósito de la programación es crear programas que exhiban un comportamiento deseado.</a:t>
            </a:r>
            <a:endParaRPr lang="es-SV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72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 smtClean="0"/>
              <a:t>Programación estructurada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554" y="1206917"/>
            <a:ext cx="10211821" cy="30375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dirty="0" smtClean="0"/>
              <a:t>La programación estructurada es un </a:t>
            </a:r>
            <a:r>
              <a:rPr lang="es-ES" sz="4000" b="1" i="1" dirty="0" smtClean="0"/>
              <a:t>paradigma</a:t>
            </a:r>
            <a:r>
              <a:rPr lang="es-ES" sz="4000" dirty="0" smtClean="0"/>
              <a:t> de programación orientado a mejorar la claridad, calidad y tiempo de desarrollo de un programa de computadora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48" y="3612837"/>
            <a:ext cx="2331727" cy="2914660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277554" y="4063166"/>
            <a:ext cx="7156762" cy="2464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s-ES" sz="4000" dirty="0" smtClean="0"/>
              <a:t>Surgió en la década de 1960, particularmente del trabajo </a:t>
            </a:r>
            <a:r>
              <a:rPr lang="es-ES" sz="4000" dirty="0" err="1" smtClean="0"/>
              <a:t>Böhm</a:t>
            </a:r>
            <a:r>
              <a:rPr lang="es-ES" sz="4000" dirty="0" smtClean="0"/>
              <a:t> - </a:t>
            </a:r>
            <a:r>
              <a:rPr lang="es-ES" sz="4000" dirty="0" err="1" smtClean="0"/>
              <a:t>Jacopini</a:t>
            </a:r>
            <a:r>
              <a:rPr lang="es-ES" sz="4000" dirty="0" smtClean="0"/>
              <a:t>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9340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192</TotalTime>
  <Words>434</Words>
  <Application>Microsoft Office PowerPoint</Application>
  <PresentationFormat>Panorámica</PresentationFormat>
  <Paragraphs>48</Paragraphs>
  <Slides>16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Programación Estructurada</vt:lpstr>
      <vt:lpstr>Jaime Guevara</vt:lpstr>
      <vt:lpstr>Misión</vt:lpstr>
      <vt:lpstr>Visión</vt:lpstr>
      <vt:lpstr>Valores</vt:lpstr>
      <vt:lpstr>EVALUACIÓN bit.ly/2LjTZum</vt:lpstr>
      <vt:lpstr>Presentación de PowerPoint</vt:lpstr>
      <vt:lpstr>Que es Programación?</vt:lpstr>
      <vt:lpstr>Programación estructurada</vt:lpstr>
      <vt:lpstr>Evolución de los  paradigmas de programación</vt:lpstr>
      <vt:lpstr>Programación estructurada</vt:lpstr>
      <vt:lpstr>Programación estructurada</vt:lpstr>
      <vt:lpstr>Ventajas de la Programación estructurada</vt:lpstr>
      <vt:lpstr>Ventajas de la Programación estructurada</vt:lpstr>
      <vt:lpstr>Ventajas de la Programación estructurada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</dc:title>
  <dc:creator>Jaime Guevara</dc:creator>
  <cp:lastModifiedBy>Jaime Guevara</cp:lastModifiedBy>
  <cp:revision>25</cp:revision>
  <dcterms:created xsi:type="dcterms:W3CDTF">2017-10-19T04:48:54Z</dcterms:created>
  <dcterms:modified xsi:type="dcterms:W3CDTF">2018-07-23T02:39:03Z</dcterms:modified>
</cp:coreProperties>
</file>