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91" r:id="rId4"/>
    <p:sldId id="29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3B4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3A839-ADB3-0B43-9142-145F8DD69EED}" v="36" dt="2018-07-18T06:46:49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0757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5576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29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2264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5706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5368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4166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9550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381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3770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058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4062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1772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9437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241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4346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8259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EC5A1B-A254-46E2-8BEF-8C6B9FE634F4}" type="datetimeFigureOut">
              <a:rPr lang="es-SV" smtClean="0"/>
              <a:t>18/7/2018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2A6DB-A6DC-4C35-81AE-60BBEDA46F8B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539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1885035"/>
            <a:ext cx="8574622" cy="2616199"/>
          </a:xfrm>
        </p:spPr>
        <p:txBody>
          <a:bodyPr>
            <a:noAutofit/>
          </a:bodyPr>
          <a:lstStyle/>
          <a:p>
            <a:r>
              <a:rPr lang="es-SV" sz="8000" dirty="0"/>
              <a:t>Programación Estructurada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4501234"/>
            <a:ext cx="6987645" cy="1388534"/>
          </a:xfrm>
        </p:spPr>
        <p:txBody>
          <a:bodyPr>
            <a:normAutofit/>
          </a:bodyPr>
          <a:lstStyle/>
          <a:p>
            <a:r>
              <a:rPr lang="es-SV" sz="3600" dirty="0"/>
              <a:t>16-07-2018</a:t>
            </a:r>
          </a:p>
          <a:p>
            <a:r>
              <a:rPr lang="es-SV" sz="2800" dirty="0"/>
              <a:t>Ing. Jaime Guevara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534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SV" b="1" dirty="0" smtClean="0"/>
              <a:t>Flujograma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07140" y="1433013"/>
            <a:ext cx="10018713" cy="47630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SV" sz="4000" dirty="0" smtClean="0"/>
              <a:t>Representa la secuencia o los pasos lógicos (ordenados) para realizar una tarea mediante unos símbolos. Dentro de los símbolos se escriben los pasos a seguir. Un diagrama de flujo debe proporcionar una información clara, ordenada y concisa de todos los pasos a seguir</a:t>
            </a:r>
            <a:r>
              <a:rPr lang="es-ES" sz="4000" dirty="0" smtClean="0"/>
              <a:t>.</a:t>
            </a:r>
            <a:endParaRPr lang="es-SV" sz="4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720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662" y="389586"/>
            <a:ext cx="10018713" cy="734846"/>
          </a:xfrm>
        </p:spPr>
        <p:txBody>
          <a:bodyPr>
            <a:normAutofit/>
          </a:bodyPr>
          <a:lstStyle/>
          <a:p>
            <a:r>
              <a:rPr lang="es-ES" b="1" dirty="0" smtClean="0"/>
              <a:t>Flujograma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7554" y="1206917"/>
            <a:ext cx="10211821" cy="3037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Un </a:t>
            </a:r>
            <a:r>
              <a:rPr lang="en-US" sz="4000" dirty="0" err="1"/>
              <a:t>diagrama</a:t>
            </a:r>
            <a:r>
              <a:rPr lang="en-US" sz="4000" dirty="0"/>
              <a:t> de </a:t>
            </a:r>
            <a:r>
              <a:rPr lang="en-US" sz="4000" dirty="0" err="1"/>
              <a:t>flujo</a:t>
            </a:r>
            <a:r>
              <a:rPr lang="en-US" sz="4000" dirty="0"/>
              <a:t> </a:t>
            </a:r>
            <a:r>
              <a:rPr lang="en-US" sz="4000" dirty="0" err="1"/>
              <a:t>es</a:t>
            </a:r>
            <a:r>
              <a:rPr lang="en-US" sz="4000" dirty="0"/>
              <a:t> </a:t>
            </a:r>
            <a:r>
              <a:rPr lang="en-US" sz="4000" dirty="0" err="1"/>
              <a:t>una</a:t>
            </a:r>
            <a:r>
              <a:rPr lang="en-US" sz="4000" dirty="0"/>
              <a:t> </a:t>
            </a:r>
            <a:r>
              <a:rPr lang="en-US" sz="4000" dirty="0" err="1"/>
              <a:t>representación</a:t>
            </a:r>
            <a:r>
              <a:rPr lang="en-US" sz="4000" dirty="0"/>
              <a:t> </a:t>
            </a:r>
            <a:r>
              <a:rPr lang="en-US" sz="4000" dirty="0" err="1"/>
              <a:t>gráfica</a:t>
            </a:r>
            <a:r>
              <a:rPr lang="en-US" sz="4000" dirty="0"/>
              <a:t> o </a:t>
            </a:r>
            <a:r>
              <a:rPr lang="en-US" sz="4000" dirty="0" err="1"/>
              <a:t>simbólica</a:t>
            </a:r>
            <a:r>
              <a:rPr lang="en-US" sz="4000" dirty="0"/>
              <a:t> de un </a:t>
            </a:r>
            <a:r>
              <a:rPr lang="en-US" sz="4000" dirty="0" err="1"/>
              <a:t>proceso</a:t>
            </a:r>
            <a:endParaRPr lang="es-ES" sz="4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81004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40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54" y="40061"/>
            <a:ext cx="1622549" cy="1622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EBB507-065E-434D-9653-8867AD4F2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43"/>
          <a:stretch/>
        </p:blipFill>
        <p:spPr>
          <a:xfrm>
            <a:off x="2677701" y="709683"/>
            <a:ext cx="7528328" cy="53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18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206</TotalTime>
  <Words>71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Programación Estructurada</vt:lpstr>
      <vt:lpstr>Flujograma</vt:lpstr>
      <vt:lpstr>Flujograma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</dc:title>
  <dc:creator>Jaime Guevara</dc:creator>
  <cp:lastModifiedBy>Jaime Guevara</cp:lastModifiedBy>
  <cp:revision>28</cp:revision>
  <dcterms:created xsi:type="dcterms:W3CDTF">2017-10-19T04:48:54Z</dcterms:created>
  <dcterms:modified xsi:type="dcterms:W3CDTF">2018-07-18T14:51:18Z</dcterms:modified>
</cp:coreProperties>
</file>