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7C268-CE4C-413D-8D0B-ABF10B24F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E42387-5E35-4AC2-8516-DAD2BD536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DE1BA-48C1-4AB3-BFAC-8F9D6611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13569-003C-4913-832A-F5BA1056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872F3-E889-45AD-A691-C4ADDBC1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5AFD3-BA1C-47BC-9A3D-2E7710DC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B55A52-7C48-455E-8C38-31876316A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2C01E7-9DA0-4AEE-9DDB-10466906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DED2E-09B5-4617-B219-6D6FCD0D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7CDBF-51D5-47C8-94C4-FAFB5387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62650B-E4A1-4B1D-9236-85B0ECB08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4D4345-96D4-46D8-8B05-CF2FCB25B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4A636-5C3F-4E1E-BF84-3C90D048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418084-FE10-410A-92EC-1A3B86B7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3548E9-3E61-46F5-8BB3-3805EC5A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07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C93C1-D968-4073-88B2-EF85662D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B01B02-B330-46F2-BF7E-E5EF4336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FD196C-A19B-4832-917B-9E08599A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39CB06-4B32-4E19-A216-21010681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1A517-DF02-4022-AF82-6AB2783E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19A01-5470-48A1-8FE8-0AB86165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2DA6AB-C908-4738-BBE3-49ADB0F99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FCAA0-3753-4667-B41A-E1EF0CBA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89C52-2C5F-4602-8657-D96921DF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2685A-0B17-4E6F-9CB9-7E842556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4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5BEB7-2EED-4AD5-AAEA-FA091171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BD6BF-0DA3-4A1D-B378-D474E0085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A46B0-4053-4B41-A72E-87F7113E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4394F-3576-430A-920B-FECCA896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6F0606-CB36-42F4-A9DA-000DC545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22865-A3BB-46E1-A689-E46F3DB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0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23CFB-5F27-4012-94D3-4BF90ED3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3713E-C4C5-4F89-A421-9B503ECC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B1281A-E6DA-4C0D-94E1-4F411CEF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CFF686-17FF-45E9-BE5F-7DD4318D0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099C94-0BE7-474E-8E99-3D8D6BEEE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C45D84-D790-45B6-98FF-6F37E19D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E94682-C924-474A-A2DE-71184C45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B20794-157C-4ECC-857A-AB81D47B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4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543D-3EF1-4951-914B-C63D3DF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11393F-61F9-4C08-BF72-B7F8E86F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8CA004-BCB1-4914-A16A-03C90B2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000CCD-9E55-4AFF-9BE6-BCFB4C78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88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B39C5F-1D34-47E1-A0AF-50E336C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678387-04B6-4774-B574-2FC6E9A6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86F0D6-4882-41AC-A059-249FBB79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C2CC7-664C-41EB-9AC0-949AF53F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EE4E1-6E64-46BD-AF1A-360FB2E7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41CD41-0B81-4872-A514-85E97B861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C431D6-4A6E-4B17-84DE-6D02BD21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C9991-CCA8-4330-99B8-3EB9778E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852226-FB03-428D-9E4A-7F5234D3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3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11556-8158-4DD5-9552-3ACE4345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1A4410-8ED2-464D-A310-8D354250E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76BF2B-667A-4ADD-BDA0-69298BFE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DB7FDC-9628-4D42-B951-0071838B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F083C4-6B84-4EF7-867F-C3D60327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8F073C-CCFE-4564-A535-2762A49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BE88C-0679-483F-ACF8-AD1EEADC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F9827D-F926-4675-BAEB-7599C71A8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17586-D519-4FE0-83B5-14800C55D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B5B2-A19F-4874-A899-740A02B33AE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4B2D3F-A99F-4492-9101-855363168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5F4D9-0416-4CCC-9B37-13CE3F56D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7F8F-AF40-4FEE-AF3A-264F03CA65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5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3617E-8E1E-4A0B-92B9-4EEF8253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5061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C++ </a:t>
            </a:r>
            <a:r>
              <a:rPr lang="en-US" sz="7200" b="1" dirty="0" err="1">
                <a:latin typeface="+mn-lt"/>
              </a:rPr>
              <a:t>Tips&amp;Tricks</a:t>
            </a:r>
            <a:endParaRPr lang="ru-RU" sz="7200" b="1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D06900-F2FE-404E-8F8A-7344B922E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2696"/>
            <a:ext cx="9144000" cy="1655762"/>
          </a:xfrm>
        </p:spPr>
        <p:txBody>
          <a:bodyPr/>
          <a:lstStyle/>
          <a:p>
            <a:r>
              <a:rPr lang="ru-RU" dirty="0"/>
              <a:t>Добро пожаловать! </a:t>
            </a:r>
            <a:r>
              <a:rPr lang="en-US" i="1" dirty="0"/>
              <a:t>C++ </a:t>
            </a:r>
            <a:r>
              <a:rPr lang="en-US" i="1" dirty="0" err="1"/>
              <a:t>Tips&amp;Tricks</a:t>
            </a:r>
            <a:r>
              <a:rPr lang="en-US" i="1" dirty="0"/>
              <a:t> </a:t>
            </a:r>
            <a:r>
              <a:rPr lang="ru-RU" dirty="0"/>
              <a:t>— проект, созданный</a:t>
            </a:r>
            <a:r>
              <a:rPr lang="en-US" dirty="0"/>
              <a:t> </a:t>
            </a:r>
            <a:r>
              <a:rPr lang="ru-RU" dirty="0"/>
              <a:t>самим Арт. Наставник</a:t>
            </a:r>
            <a:r>
              <a:rPr lang="en-US" dirty="0"/>
              <a:t>: </a:t>
            </a:r>
            <a:r>
              <a:rPr lang="ru-RU" dirty="0"/>
              <a:t>Ник</a:t>
            </a:r>
          </a:p>
        </p:txBody>
      </p:sp>
    </p:spTree>
    <p:extLst>
      <p:ext uri="{BB962C8B-B14F-4D97-AF65-F5344CB8AC3E}">
        <p14:creationId xmlns:p14="http://schemas.microsoft.com/office/powerpoint/2010/main" val="305805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B91587-FA66-41E7-AE02-9B48A057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129" y="1366787"/>
            <a:ext cx="2175310" cy="5255997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/>
              <a:t>Мой сайт помогает начинающим и не только программистам. Здесь можно узнать много полезных вещей о языке </a:t>
            </a:r>
            <a:r>
              <a:rPr lang="en-US" sz="2000" dirty="0"/>
              <a:t>C++ </a:t>
            </a:r>
            <a:r>
              <a:rPr lang="ru-RU" sz="2000" dirty="0"/>
              <a:t>и не только.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C4DF0A-DA6A-482B-99C6-94E3E3ED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" y="1366787"/>
            <a:ext cx="9343995" cy="525599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759F8-0C75-4A89-8EFA-3C9AF46EC230}"/>
              </a:ext>
            </a:extLst>
          </p:cNvPr>
          <p:cNvSpPr txBox="1"/>
          <p:nvPr/>
        </p:nvSpPr>
        <p:spPr>
          <a:xfrm>
            <a:off x="2688016" y="166458"/>
            <a:ext cx="6815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b="1" dirty="0"/>
              <a:t>О чём мой сайт?</a:t>
            </a:r>
          </a:p>
        </p:txBody>
      </p:sp>
    </p:spTree>
    <p:extLst>
      <p:ext uri="{BB962C8B-B14F-4D97-AF65-F5344CB8AC3E}">
        <p14:creationId xmlns:p14="http://schemas.microsoft.com/office/powerpoint/2010/main" val="147510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299CA-FEBE-46B4-90EE-C13BC497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0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>
                <a:latin typeface="+mn-lt"/>
              </a:rPr>
              <a:t>Моя команда</a:t>
            </a:r>
            <a:r>
              <a:rPr lang="en-US" sz="7200" b="1" dirty="0">
                <a:latin typeface="+mn-lt"/>
              </a:rPr>
              <a:t>:</a:t>
            </a:r>
            <a:endParaRPr lang="ru-RU" sz="72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A251C-402C-4AD4-84EA-0E6AEF2B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568"/>
            <a:ext cx="10515600" cy="3246889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0000"/>
              </a:lnSpc>
              <a:buNone/>
            </a:pPr>
            <a:r>
              <a:rPr lang="ru-RU" sz="4400" dirty="0"/>
              <a:t>Каждый отвечал за свою часть:</a:t>
            </a:r>
            <a:br>
              <a:rPr lang="ru-RU" sz="4400" i="1" dirty="0"/>
            </a:br>
            <a:r>
              <a:rPr lang="ru-RU" sz="4000" dirty="0"/>
              <a:t>я создал дизайн и подобрал цвета,</a:t>
            </a:r>
            <a:br>
              <a:rPr lang="ru-RU" sz="4000" dirty="0"/>
            </a:br>
            <a:r>
              <a:rPr lang="ru-RU" sz="4000" dirty="0"/>
              <a:t>я написал код для всех страниц сайта,</a:t>
            </a:r>
            <a:br>
              <a:rPr lang="ru-RU" sz="4000" dirty="0"/>
            </a:br>
            <a:r>
              <a:rPr lang="ru-RU" sz="4000" dirty="0"/>
              <a:t>я составил структуру </a:t>
            </a:r>
            <a:r>
              <a:rPr lang="en-US" sz="4000" dirty="0"/>
              <a:t>HTML </a:t>
            </a:r>
            <a:r>
              <a:rPr lang="ru-RU" sz="4000" dirty="0"/>
              <a:t>для сайта</a:t>
            </a:r>
          </a:p>
        </p:txBody>
      </p:sp>
    </p:spTree>
    <p:extLst>
      <p:ext uri="{BB962C8B-B14F-4D97-AF65-F5344CB8AC3E}">
        <p14:creationId xmlns:p14="http://schemas.microsoft.com/office/powerpoint/2010/main" val="302717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B39AD-938F-44AB-A371-3B2AA02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7200" b="1" dirty="0">
                <a:latin typeface="+mn-lt"/>
              </a:rPr>
              <a:t>Как я работал?</a:t>
            </a:r>
            <a:endParaRPr lang="ru-RU" sz="72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FEBEB-1668-40CF-8AC6-BAF5FAC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</a:t>
            </a:r>
            <a:r>
              <a:rPr lang="ru-RU" dirty="0"/>
              <a:t>Этап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Я написал </a:t>
            </a:r>
            <a:r>
              <a:rPr lang="en-US" dirty="0"/>
              <a:t>HTML </a:t>
            </a:r>
            <a:r>
              <a:rPr lang="ru-RU" dirty="0"/>
              <a:t>для первой страницы</a:t>
            </a:r>
          </a:p>
          <a:p>
            <a:pPr marL="0" indent="0">
              <a:buNone/>
            </a:pPr>
            <a:r>
              <a:rPr lang="ru-RU" dirty="0"/>
              <a:t>Я написал </a:t>
            </a:r>
            <a:r>
              <a:rPr lang="en-US" dirty="0"/>
              <a:t>CSS </a:t>
            </a:r>
            <a:r>
              <a:rPr lang="ru-RU" dirty="0"/>
              <a:t>для первой страницы</a:t>
            </a:r>
          </a:p>
          <a:p>
            <a:pPr marL="0" indent="0">
              <a:buNone/>
            </a:pPr>
            <a:r>
              <a:rPr lang="ru-RU" dirty="0"/>
              <a:t>Я написал </a:t>
            </a:r>
            <a:r>
              <a:rPr lang="en-US" dirty="0"/>
              <a:t>JS </a:t>
            </a:r>
            <a:r>
              <a:rPr lang="ru-RU" dirty="0"/>
              <a:t>для первой страницы</a:t>
            </a:r>
          </a:p>
          <a:p>
            <a:pPr marL="0" indent="0">
              <a:buNone/>
            </a:pPr>
            <a:r>
              <a:rPr lang="ru-RU" dirty="0"/>
              <a:t>2 Этап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Я написал </a:t>
            </a:r>
            <a:r>
              <a:rPr lang="en-US" dirty="0"/>
              <a:t>HTML </a:t>
            </a:r>
            <a:r>
              <a:rPr lang="ru-RU" dirty="0"/>
              <a:t>для второй страницы</a:t>
            </a:r>
          </a:p>
          <a:p>
            <a:pPr marL="0" indent="0">
              <a:buNone/>
            </a:pPr>
            <a:r>
              <a:rPr lang="ru-RU" dirty="0"/>
              <a:t>Я написал </a:t>
            </a:r>
            <a:r>
              <a:rPr lang="en-US" dirty="0"/>
              <a:t>CSS </a:t>
            </a:r>
            <a:r>
              <a:rPr lang="ru-RU" dirty="0"/>
              <a:t>для второй страницы</a:t>
            </a:r>
          </a:p>
          <a:p>
            <a:pPr marL="0" indent="0">
              <a:buNone/>
            </a:pPr>
            <a:r>
              <a:rPr lang="ru-RU" dirty="0"/>
              <a:t>Я написал </a:t>
            </a:r>
            <a:r>
              <a:rPr lang="en-US" dirty="0"/>
              <a:t>JS </a:t>
            </a:r>
            <a:r>
              <a:rPr lang="ru-RU" dirty="0"/>
              <a:t>для второй страницы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56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43BC3-3457-4372-A572-9F83879C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ABEF2-7005-4FF6-B4F5-318BEC99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087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C++ Tips&amp;Tricks</vt:lpstr>
      <vt:lpstr>Презентация PowerPoint</vt:lpstr>
      <vt:lpstr>Моя команда:</vt:lpstr>
      <vt:lpstr>Как я работал?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Tips&amp;Tricks</dc:title>
  <dc:creator>User</dc:creator>
  <cp:lastModifiedBy>User</cp:lastModifiedBy>
  <cp:revision>1</cp:revision>
  <dcterms:created xsi:type="dcterms:W3CDTF">2025-03-16T14:04:39Z</dcterms:created>
  <dcterms:modified xsi:type="dcterms:W3CDTF">2025-03-16T14:30:39Z</dcterms:modified>
</cp:coreProperties>
</file>