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57" r:id="rId3"/>
    <p:sldId id="260" r:id="rId4"/>
    <p:sldId id="261" r:id="rId5"/>
    <p:sldId id="264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8AB67-993E-53FD-CE55-6E2F4DC70292}" v="80" dt="2024-01-30T21:10:01.380"/>
    <p1510:client id="{D84EC33A-712E-EBC1-5612-B319BD6D5103}" v="1" dt="2024-01-30T20:58:39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tantijn (C.W.A.V.) Leers" userId="S::512376@vistacollege.nl::feb54214-9920-4b9e-bbc5-d436a0ce094f" providerId="AD" clId="Web-{6932EAE1-8C24-DCF2-149B-B7C6C6D1727F}"/>
    <pc:docChg chg="modSld">
      <pc:chgData name="Constantijn (C.W.A.V.) Leers" userId="S::512376@vistacollege.nl::feb54214-9920-4b9e-bbc5-d436a0ce094f" providerId="AD" clId="Web-{6932EAE1-8C24-DCF2-149B-B7C6C6D1727F}" dt="2024-01-24T08:46:57.831" v="115" actId="20577"/>
      <pc:docMkLst>
        <pc:docMk/>
      </pc:docMkLst>
      <pc:sldChg chg="modSp">
        <pc:chgData name="Constantijn (C.W.A.V.) Leers" userId="S::512376@vistacollege.nl::feb54214-9920-4b9e-bbc5-d436a0ce094f" providerId="AD" clId="Web-{6932EAE1-8C24-DCF2-149B-B7C6C6D1727F}" dt="2024-01-24T08:18:04.258" v="52" actId="1076"/>
        <pc:sldMkLst>
          <pc:docMk/>
          <pc:sldMk cId="2071613434" sldId="257"/>
        </pc:sldMkLst>
        <pc:spChg chg="mod">
          <ac:chgData name="Constantijn (C.W.A.V.) Leers" userId="S::512376@vistacollege.nl::feb54214-9920-4b9e-bbc5-d436a0ce094f" providerId="AD" clId="Web-{6932EAE1-8C24-DCF2-149B-B7C6C6D1727F}" dt="2024-01-24T08:18:04.258" v="52" actId="1076"/>
          <ac:spMkLst>
            <pc:docMk/>
            <pc:sldMk cId="2071613434" sldId="257"/>
            <ac:spMk id="2" creationId="{DDD1C1D0-3892-BAB2-0927-8E267B04B334}"/>
          </ac:spMkLst>
        </pc:spChg>
      </pc:sldChg>
      <pc:sldChg chg="addSp delSp modSp">
        <pc:chgData name="Constantijn (C.W.A.V.) Leers" userId="S::512376@vistacollege.nl::feb54214-9920-4b9e-bbc5-d436a0ce094f" providerId="AD" clId="Web-{6932EAE1-8C24-DCF2-149B-B7C6C6D1727F}" dt="2024-01-24T08:19:59.605" v="64"/>
        <pc:sldMkLst>
          <pc:docMk/>
          <pc:sldMk cId="227188937" sldId="259"/>
        </pc:sldMkLst>
        <pc:spChg chg="mod">
          <ac:chgData name="Constantijn (C.W.A.V.) Leers" userId="S::512376@vistacollege.nl::feb54214-9920-4b9e-bbc5-d436a0ce094f" providerId="AD" clId="Web-{6932EAE1-8C24-DCF2-149B-B7C6C6D1727F}" dt="2024-01-24T08:19:59.605" v="64"/>
          <ac:spMkLst>
            <pc:docMk/>
            <pc:sldMk cId="227188937" sldId="259"/>
            <ac:spMk id="2" creationId="{AC0A4A9F-E1B0-1E63-9B0C-C838F343C67F}"/>
          </ac:spMkLst>
        </pc:spChg>
        <pc:spChg chg="mod">
          <ac:chgData name="Constantijn (C.W.A.V.) Leers" userId="S::512376@vistacollege.nl::feb54214-9920-4b9e-bbc5-d436a0ce094f" providerId="AD" clId="Web-{6932EAE1-8C24-DCF2-149B-B7C6C6D1727F}" dt="2024-01-24T08:19:59.605" v="64"/>
          <ac:spMkLst>
            <pc:docMk/>
            <pc:sldMk cId="227188937" sldId="259"/>
            <ac:spMk id="3" creationId="{23D033E7-AAC5-C102-26A5-B8C18F5927BD}"/>
          </ac:spMkLst>
        </pc:spChg>
        <pc:spChg chg="add del">
          <ac:chgData name="Constantijn (C.W.A.V.) Leers" userId="S::512376@vistacollege.nl::feb54214-9920-4b9e-bbc5-d436a0ce094f" providerId="AD" clId="Web-{6932EAE1-8C24-DCF2-149B-B7C6C6D1727F}" dt="2024-01-24T08:19:59.590" v="63"/>
          <ac:spMkLst>
            <pc:docMk/>
            <pc:sldMk cId="227188937" sldId="259"/>
            <ac:spMk id="14" creationId="{919797D5-5700-4683-B30A-5B4D56CB8270}"/>
          </ac:spMkLst>
        </pc:spChg>
        <pc:spChg chg="add del">
          <ac:chgData name="Constantijn (C.W.A.V.) Leers" userId="S::512376@vistacollege.nl::feb54214-9920-4b9e-bbc5-d436a0ce094f" providerId="AD" clId="Web-{6932EAE1-8C24-DCF2-149B-B7C6C6D1727F}" dt="2024-01-24T08:19:59.590" v="63"/>
          <ac:spMkLst>
            <pc:docMk/>
            <pc:sldMk cId="227188937" sldId="259"/>
            <ac:spMk id="17" creationId="{A078A52F-85EA-4C0B-962B-D9D9DD4DD78C}"/>
          </ac:spMkLst>
        </pc:spChg>
        <pc:spChg chg="add del">
          <ac:chgData name="Constantijn (C.W.A.V.) Leers" userId="S::512376@vistacollege.nl::feb54214-9920-4b9e-bbc5-d436a0ce094f" providerId="AD" clId="Web-{6932EAE1-8C24-DCF2-149B-B7C6C6D1727F}" dt="2024-01-24T08:19:59.590" v="63"/>
          <ac:spMkLst>
            <pc:docMk/>
            <pc:sldMk cId="227188937" sldId="259"/>
            <ac:spMk id="21" creationId="{4856A7B9-9801-42EC-A4C9-7E22A56EF53D}"/>
          </ac:spMkLst>
        </pc:spChg>
        <pc:spChg chg="add del">
          <ac:chgData name="Constantijn (C.W.A.V.) Leers" userId="S::512376@vistacollege.nl::feb54214-9920-4b9e-bbc5-d436a0ce094f" providerId="AD" clId="Web-{6932EAE1-8C24-DCF2-149B-B7C6C6D1727F}" dt="2024-01-24T08:19:59.590" v="63"/>
          <ac:spMkLst>
            <pc:docMk/>
            <pc:sldMk cId="227188937" sldId="259"/>
            <ac:spMk id="26" creationId="{8AD54DB8-C150-4290-85D6-F5B0262BFEEF}"/>
          </ac:spMkLst>
        </pc:spChg>
        <pc:spChg chg="add del">
          <ac:chgData name="Constantijn (C.W.A.V.) Leers" userId="S::512376@vistacollege.nl::feb54214-9920-4b9e-bbc5-d436a0ce094f" providerId="AD" clId="Web-{6932EAE1-8C24-DCF2-149B-B7C6C6D1727F}" dt="2024-01-24T08:19:59.590" v="63"/>
          <ac:spMkLst>
            <pc:docMk/>
            <pc:sldMk cId="227188937" sldId="259"/>
            <ac:spMk id="27" creationId="{4A2E7EC3-E07C-46CE-9B25-41865A50681C}"/>
          </ac:spMkLst>
        </pc:spChg>
        <pc:spChg chg="add del">
          <ac:chgData name="Constantijn (C.W.A.V.) Leers" userId="S::512376@vistacollege.nl::feb54214-9920-4b9e-bbc5-d436a0ce094f" providerId="AD" clId="Web-{6932EAE1-8C24-DCF2-149B-B7C6C6D1727F}" dt="2024-01-24T08:19:59.590" v="63"/>
          <ac:spMkLst>
            <pc:docMk/>
            <pc:sldMk cId="227188937" sldId="259"/>
            <ac:spMk id="28" creationId="{493D4EDA-58E0-40CC-B3CA-14CDEB349D24}"/>
          </ac:spMkLst>
        </pc:spChg>
        <pc:spChg chg="add">
          <ac:chgData name="Constantijn (C.W.A.V.) Leers" userId="S::512376@vistacollege.nl::feb54214-9920-4b9e-bbc5-d436a0ce094f" providerId="AD" clId="Web-{6932EAE1-8C24-DCF2-149B-B7C6C6D1727F}" dt="2024-01-24T08:19:59.605" v="64"/>
          <ac:spMkLst>
            <pc:docMk/>
            <pc:sldMk cId="227188937" sldId="259"/>
            <ac:spMk id="30" creationId="{A078A52F-85EA-4C0B-962B-D9D9DD4DD78C}"/>
          </ac:spMkLst>
        </pc:spChg>
        <pc:spChg chg="add">
          <ac:chgData name="Constantijn (C.W.A.V.) Leers" userId="S::512376@vistacollege.nl::feb54214-9920-4b9e-bbc5-d436a0ce094f" providerId="AD" clId="Web-{6932EAE1-8C24-DCF2-149B-B7C6C6D1727F}" dt="2024-01-24T08:19:59.605" v="64"/>
          <ac:spMkLst>
            <pc:docMk/>
            <pc:sldMk cId="227188937" sldId="259"/>
            <ac:spMk id="31" creationId="{919797D5-5700-4683-B30A-5B4D56CB8270}"/>
          </ac:spMkLst>
        </pc:spChg>
        <pc:spChg chg="add">
          <ac:chgData name="Constantijn (C.W.A.V.) Leers" userId="S::512376@vistacollege.nl::feb54214-9920-4b9e-bbc5-d436a0ce094f" providerId="AD" clId="Web-{6932EAE1-8C24-DCF2-149B-B7C6C6D1727F}" dt="2024-01-24T08:19:59.605" v="64"/>
          <ac:spMkLst>
            <pc:docMk/>
            <pc:sldMk cId="227188937" sldId="259"/>
            <ac:spMk id="32" creationId="{4856A7B9-9801-42EC-A4C9-7E22A56EF53D}"/>
          </ac:spMkLst>
        </pc:spChg>
        <pc:spChg chg="add">
          <ac:chgData name="Constantijn (C.W.A.V.) Leers" userId="S::512376@vistacollege.nl::feb54214-9920-4b9e-bbc5-d436a0ce094f" providerId="AD" clId="Web-{6932EAE1-8C24-DCF2-149B-B7C6C6D1727F}" dt="2024-01-24T08:19:59.605" v="64"/>
          <ac:spMkLst>
            <pc:docMk/>
            <pc:sldMk cId="227188937" sldId="259"/>
            <ac:spMk id="33" creationId="{8AD54DB8-C150-4290-85D6-F5B0262BFEEF}"/>
          </ac:spMkLst>
        </pc:spChg>
        <pc:spChg chg="add">
          <ac:chgData name="Constantijn (C.W.A.V.) Leers" userId="S::512376@vistacollege.nl::feb54214-9920-4b9e-bbc5-d436a0ce094f" providerId="AD" clId="Web-{6932EAE1-8C24-DCF2-149B-B7C6C6D1727F}" dt="2024-01-24T08:19:59.605" v="64"/>
          <ac:spMkLst>
            <pc:docMk/>
            <pc:sldMk cId="227188937" sldId="259"/>
            <ac:spMk id="34" creationId="{1858541D-2420-42BA-AE82-6F4C2C9532CD}"/>
          </ac:spMkLst>
        </pc:spChg>
        <pc:grpChg chg="add del">
          <ac:chgData name="Constantijn (C.W.A.V.) Leers" userId="S::512376@vistacollege.nl::feb54214-9920-4b9e-bbc5-d436a0ce094f" providerId="AD" clId="Web-{6932EAE1-8C24-DCF2-149B-B7C6C6D1727F}" dt="2024-01-24T08:19:59.590" v="63"/>
          <ac:grpSpMkLst>
            <pc:docMk/>
            <pc:sldMk cId="227188937" sldId="259"/>
            <ac:grpSpMk id="22" creationId="{AA9EB0BC-A85E-4C26-B355-5DFCEF6CCB49}"/>
          </ac:grpSpMkLst>
        </pc:grpChg>
        <pc:grpChg chg="add">
          <ac:chgData name="Constantijn (C.W.A.V.) Leers" userId="S::512376@vistacollege.nl::feb54214-9920-4b9e-bbc5-d436a0ce094f" providerId="AD" clId="Web-{6932EAE1-8C24-DCF2-149B-B7C6C6D1727F}" dt="2024-01-24T08:19:59.605" v="64"/>
          <ac:grpSpMkLst>
            <pc:docMk/>
            <pc:sldMk cId="227188937" sldId="259"/>
            <ac:grpSpMk id="35" creationId="{78305D22-9D29-496C-9D4A-9ED19F72DA2B}"/>
          </ac:grpSpMkLst>
        </pc:grpChg>
        <pc:picChg chg="mod ord">
          <ac:chgData name="Constantijn (C.W.A.V.) Leers" userId="S::512376@vistacollege.nl::feb54214-9920-4b9e-bbc5-d436a0ce094f" providerId="AD" clId="Web-{6932EAE1-8C24-DCF2-149B-B7C6C6D1727F}" dt="2024-01-24T08:19:59.605" v="64"/>
          <ac:picMkLst>
            <pc:docMk/>
            <pc:sldMk cId="227188937" sldId="259"/>
            <ac:picMk id="7" creationId="{6A33F44E-DD59-C2C7-331E-7C566D7F1A93}"/>
          </ac:picMkLst>
        </pc:picChg>
      </pc:sldChg>
      <pc:sldChg chg="modSp">
        <pc:chgData name="Constantijn (C.W.A.V.) Leers" userId="S::512376@vistacollege.nl::feb54214-9920-4b9e-bbc5-d436a0ce094f" providerId="AD" clId="Web-{6932EAE1-8C24-DCF2-149B-B7C6C6D1727F}" dt="2024-01-24T08:20:24.512" v="69" actId="20577"/>
        <pc:sldMkLst>
          <pc:docMk/>
          <pc:sldMk cId="4152948687" sldId="260"/>
        </pc:sldMkLst>
        <pc:spChg chg="mod">
          <ac:chgData name="Constantijn (C.W.A.V.) Leers" userId="S::512376@vistacollege.nl::feb54214-9920-4b9e-bbc5-d436a0ce094f" providerId="AD" clId="Web-{6932EAE1-8C24-DCF2-149B-B7C6C6D1727F}" dt="2024-01-24T08:18:25.556" v="53" actId="1076"/>
          <ac:spMkLst>
            <pc:docMk/>
            <pc:sldMk cId="4152948687" sldId="260"/>
            <ac:spMk id="2" creationId="{C81E6834-C40E-1742-B654-F7BCF37395D7}"/>
          </ac:spMkLst>
        </pc:spChg>
        <pc:spChg chg="mod">
          <ac:chgData name="Constantijn (C.W.A.V.) Leers" userId="S::512376@vistacollege.nl::feb54214-9920-4b9e-bbc5-d436a0ce094f" providerId="AD" clId="Web-{6932EAE1-8C24-DCF2-149B-B7C6C6D1727F}" dt="2024-01-24T08:20:24.512" v="69" actId="20577"/>
          <ac:spMkLst>
            <pc:docMk/>
            <pc:sldMk cId="4152948687" sldId="260"/>
            <ac:spMk id="3" creationId="{03DBBBF0-EE28-CD14-7C5B-2EFF42F3F4A0}"/>
          </ac:spMkLst>
        </pc:spChg>
      </pc:sldChg>
      <pc:sldChg chg="addSp delSp modSp">
        <pc:chgData name="Constantijn (C.W.A.V.) Leers" userId="S::512376@vistacollege.nl::feb54214-9920-4b9e-bbc5-d436a0ce094f" providerId="AD" clId="Web-{6932EAE1-8C24-DCF2-149B-B7C6C6D1727F}" dt="2024-01-24T08:43:15.791" v="94" actId="20577"/>
        <pc:sldMkLst>
          <pc:docMk/>
          <pc:sldMk cId="581898782" sldId="261"/>
        </pc:sldMkLst>
        <pc:spChg chg="mod">
          <ac:chgData name="Constantijn (C.W.A.V.) Leers" userId="S::512376@vistacollege.nl::feb54214-9920-4b9e-bbc5-d436a0ce094f" providerId="AD" clId="Web-{6932EAE1-8C24-DCF2-149B-B7C6C6D1727F}" dt="2024-01-24T08:43:15.791" v="94" actId="20577"/>
          <ac:spMkLst>
            <pc:docMk/>
            <pc:sldMk cId="581898782" sldId="261"/>
            <ac:spMk id="2" creationId="{FF99852F-8C0E-F22A-7B0E-F2D6064DA554}"/>
          </ac:spMkLst>
        </pc:spChg>
        <pc:spChg chg="del mod">
          <ac:chgData name="Constantijn (C.W.A.V.) Leers" userId="S::512376@vistacollege.nl::feb54214-9920-4b9e-bbc5-d436a0ce094f" providerId="AD" clId="Web-{6932EAE1-8C24-DCF2-149B-B7C6C6D1727F}" dt="2024-01-24T08:20:33.622" v="70"/>
          <ac:spMkLst>
            <pc:docMk/>
            <pc:sldMk cId="581898782" sldId="261"/>
            <ac:spMk id="3" creationId="{3704C58F-8CBE-54C7-8DFC-4C8A68013057}"/>
          </ac:spMkLst>
        </pc:spChg>
        <pc:graphicFrameChg chg="add">
          <ac:chgData name="Constantijn (C.W.A.V.) Leers" userId="S::512376@vistacollege.nl::feb54214-9920-4b9e-bbc5-d436a0ce094f" providerId="AD" clId="Web-{6932EAE1-8C24-DCF2-149B-B7C6C6D1727F}" dt="2024-01-24T08:20:33.622" v="70"/>
          <ac:graphicFrameMkLst>
            <pc:docMk/>
            <pc:sldMk cId="581898782" sldId="261"/>
            <ac:graphicFrameMk id="6" creationId="{AD8CE69B-00F3-DB5A-EE94-2D67B922B18F}"/>
          </ac:graphicFrameMkLst>
        </pc:graphicFrameChg>
      </pc:sldChg>
      <pc:sldChg chg="modSp">
        <pc:chgData name="Constantijn (C.W.A.V.) Leers" userId="S::512376@vistacollege.nl::feb54214-9920-4b9e-bbc5-d436a0ce094f" providerId="AD" clId="Web-{6932EAE1-8C24-DCF2-149B-B7C6C6D1727F}" dt="2024-01-24T08:46:57.831" v="115" actId="20577"/>
        <pc:sldMkLst>
          <pc:docMk/>
          <pc:sldMk cId="550029337" sldId="263"/>
        </pc:sldMkLst>
        <pc:spChg chg="mod">
          <ac:chgData name="Constantijn (C.W.A.V.) Leers" userId="S::512376@vistacollege.nl::feb54214-9920-4b9e-bbc5-d436a0ce094f" providerId="AD" clId="Web-{6932EAE1-8C24-DCF2-149B-B7C6C6D1727F}" dt="2024-01-24T08:46:57.831" v="115" actId="20577"/>
          <ac:spMkLst>
            <pc:docMk/>
            <pc:sldMk cId="550029337" sldId="263"/>
            <ac:spMk id="4" creationId="{5CE1C9DB-7841-D9DB-DC59-C42C0C912044}"/>
          </ac:spMkLst>
        </pc:spChg>
      </pc:sldChg>
      <pc:sldChg chg="modSp">
        <pc:chgData name="Constantijn (C.W.A.V.) Leers" userId="S::512376@vistacollege.nl::feb54214-9920-4b9e-bbc5-d436a0ce094f" providerId="AD" clId="Web-{6932EAE1-8C24-DCF2-149B-B7C6C6D1727F}" dt="2024-01-24T08:43:27.964" v="105" actId="20577"/>
        <pc:sldMkLst>
          <pc:docMk/>
          <pc:sldMk cId="106984776" sldId="264"/>
        </pc:sldMkLst>
        <pc:spChg chg="mod">
          <ac:chgData name="Constantijn (C.W.A.V.) Leers" userId="S::512376@vistacollege.nl::feb54214-9920-4b9e-bbc5-d436a0ce094f" providerId="AD" clId="Web-{6932EAE1-8C24-DCF2-149B-B7C6C6D1727F}" dt="2024-01-24T08:43:27.964" v="105" actId="20577"/>
          <ac:spMkLst>
            <pc:docMk/>
            <pc:sldMk cId="106984776" sldId="264"/>
            <ac:spMk id="2" creationId="{525AE65C-8836-2199-0F98-62DFCA1AF206}"/>
          </ac:spMkLst>
        </pc:spChg>
      </pc:sldChg>
    </pc:docChg>
  </pc:docChgLst>
  <pc:docChgLst>
    <pc:chgData name="Ciara (C.B.) Henriquez" userId="S::511158@vistacollege.nl::b5a03ac4-7f88-4188-9ff6-a74ea54f8054" providerId="AD" clId="Web-{D8EF40F8-227F-289F-C555-BF5370FFF5C0}"/>
    <pc:docChg chg="addSld delSld">
      <pc:chgData name="Ciara (C.B.) Henriquez" userId="S::511158@vistacollege.nl::b5a03ac4-7f88-4188-9ff6-a74ea54f8054" providerId="AD" clId="Web-{D8EF40F8-227F-289F-C555-BF5370FFF5C0}" dt="2024-01-16T13:03:29.731" v="1"/>
      <pc:docMkLst>
        <pc:docMk/>
      </pc:docMkLst>
      <pc:sldChg chg="new del">
        <pc:chgData name="Ciara (C.B.) Henriquez" userId="S::511158@vistacollege.nl::b5a03ac4-7f88-4188-9ff6-a74ea54f8054" providerId="AD" clId="Web-{D8EF40F8-227F-289F-C555-BF5370FFF5C0}" dt="2024-01-16T13:03:29.731" v="1"/>
        <pc:sldMkLst>
          <pc:docMk/>
          <pc:sldMk cId="1236572694" sldId="259"/>
        </pc:sldMkLst>
      </pc:sldChg>
    </pc:docChg>
  </pc:docChgLst>
  <pc:docChgLst>
    <pc:chgData name="Keano (K.B.R.N.) Helfer" userId="S::511706@vistacollege.nl::f4b2bdc1-33ab-470f-96dd-ae35b7c809c5" providerId="AD" clId="Web-{87EF2A7B-EC65-F888-095D-AA1B7C454DFC}"/>
    <pc:docChg chg="addSld modSld sldOrd">
      <pc:chgData name="Keano (K.B.R.N.) Helfer" userId="S::511706@vistacollege.nl::f4b2bdc1-33ab-470f-96dd-ae35b7c809c5" providerId="AD" clId="Web-{87EF2A7B-EC65-F888-095D-AA1B7C454DFC}" dt="2024-01-16T12:56:01.431" v="60"/>
      <pc:docMkLst>
        <pc:docMk/>
      </pc:docMkLst>
      <pc:sldChg chg="addSp delSp modSp mod ord setBg">
        <pc:chgData name="Keano (K.B.R.N.) Helfer" userId="S::511706@vistacollege.nl::f4b2bdc1-33ab-470f-96dd-ae35b7c809c5" providerId="AD" clId="Web-{87EF2A7B-EC65-F888-095D-AA1B7C454DFC}" dt="2024-01-16T12:54:51.319" v="19"/>
        <pc:sldMkLst>
          <pc:docMk/>
          <pc:sldMk cId="3351439039" sldId="256"/>
        </pc:sldMkLst>
        <pc:spChg chg="mod">
          <ac:chgData name="Keano (K.B.R.N.) Helfer" userId="S::511706@vistacollege.nl::f4b2bdc1-33ab-470f-96dd-ae35b7c809c5" providerId="AD" clId="Web-{87EF2A7B-EC65-F888-095D-AA1B7C454DFC}" dt="2024-01-16T12:54:51.319" v="19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Keano (K.B.R.N.) Helfer" userId="S::511706@vistacollege.nl::f4b2bdc1-33ab-470f-96dd-ae35b7c809c5" providerId="AD" clId="Web-{87EF2A7B-EC65-F888-095D-AA1B7C454DFC}" dt="2024-01-16T12:54:51.319" v="19"/>
          <ac:spMkLst>
            <pc:docMk/>
            <pc:sldMk cId="3351439039" sldId="256"/>
            <ac:spMk id="3" creationId="{00000000-0000-0000-0000-000000000000}"/>
          </ac:spMkLst>
        </pc:spChg>
        <pc:spChg chg="add del">
          <ac:chgData name="Keano (K.B.R.N.) Helfer" userId="S::511706@vistacollege.nl::f4b2bdc1-33ab-470f-96dd-ae35b7c809c5" providerId="AD" clId="Web-{87EF2A7B-EC65-F888-095D-AA1B7C454DFC}" dt="2024-01-16T12:54:44.194" v="16"/>
          <ac:spMkLst>
            <pc:docMk/>
            <pc:sldMk cId="3351439039" sldId="256"/>
            <ac:spMk id="9" creationId="{C1DD1A8A-57D5-4A81-AD04-532B043C5611}"/>
          </ac:spMkLst>
        </pc:spChg>
        <pc:spChg chg="add del">
          <ac:chgData name="Keano (K.B.R.N.) Helfer" userId="S::511706@vistacollege.nl::f4b2bdc1-33ab-470f-96dd-ae35b7c809c5" providerId="AD" clId="Web-{87EF2A7B-EC65-F888-095D-AA1B7C454DFC}" dt="2024-01-16T12:54:44.194" v="16"/>
          <ac:spMkLst>
            <pc:docMk/>
            <pc:sldMk cId="3351439039" sldId="256"/>
            <ac:spMk id="11" creationId="{007891EC-4501-44ED-A8C8-B11B6DB767AB}"/>
          </ac:spMkLst>
        </pc:spChg>
        <pc:spChg chg="add del">
          <ac:chgData name="Keano (K.B.R.N.) Helfer" userId="S::511706@vistacollege.nl::f4b2bdc1-33ab-470f-96dd-ae35b7c809c5" providerId="AD" clId="Web-{87EF2A7B-EC65-F888-095D-AA1B7C454DFC}" dt="2024-01-16T12:54:51.304" v="18"/>
          <ac:spMkLst>
            <pc:docMk/>
            <pc:sldMk cId="3351439039" sldId="256"/>
            <ac:spMk id="13" creationId="{AF2F604E-43BE-4DC3-B983-E071523364F8}"/>
          </ac:spMkLst>
        </pc:spChg>
        <pc:spChg chg="add del">
          <ac:chgData name="Keano (K.B.R.N.) Helfer" userId="S::511706@vistacollege.nl::f4b2bdc1-33ab-470f-96dd-ae35b7c809c5" providerId="AD" clId="Web-{87EF2A7B-EC65-F888-095D-AA1B7C454DFC}" dt="2024-01-16T12:54:51.304" v="18"/>
          <ac:spMkLst>
            <pc:docMk/>
            <pc:sldMk cId="3351439039" sldId="256"/>
            <ac:spMk id="14" creationId="{0671A8AE-40A1-4631-A6B8-581AFF065482}"/>
          </ac:spMkLst>
        </pc:spChg>
        <pc:spChg chg="add del">
          <ac:chgData name="Keano (K.B.R.N.) Helfer" userId="S::511706@vistacollege.nl::f4b2bdc1-33ab-470f-96dd-ae35b7c809c5" providerId="AD" clId="Web-{87EF2A7B-EC65-F888-095D-AA1B7C454DFC}" dt="2024-01-16T12:54:51.304" v="18"/>
          <ac:spMkLst>
            <pc:docMk/>
            <pc:sldMk cId="3351439039" sldId="256"/>
            <ac:spMk id="15" creationId="{08C9B587-E65E-4B52-B37C-ABEBB6E87928}"/>
          </ac:spMkLst>
        </pc:spChg>
        <pc:spChg chg="add del">
          <ac:chgData name="Keano (K.B.R.N.) Helfer" userId="S::511706@vistacollege.nl::f4b2bdc1-33ab-470f-96dd-ae35b7c809c5" providerId="AD" clId="Web-{87EF2A7B-EC65-F888-095D-AA1B7C454DFC}" dt="2024-01-16T12:54:51.304" v="18"/>
          <ac:spMkLst>
            <pc:docMk/>
            <pc:sldMk cId="3351439039" sldId="256"/>
            <ac:spMk id="17" creationId="{AB58EF07-17C2-48CF-ABB0-EEF1F17CB8F0}"/>
          </ac:spMkLst>
        </pc:spChg>
        <pc:spChg chg="add">
          <ac:chgData name="Keano (K.B.R.N.) Helfer" userId="S::511706@vistacollege.nl::f4b2bdc1-33ab-470f-96dd-ae35b7c809c5" providerId="AD" clId="Web-{87EF2A7B-EC65-F888-095D-AA1B7C454DFC}" dt="2024-01-16T12:54:51.319" v="19"/>
          <ac:spMkLst>
            <pc:docMk/>
            <pc:sldMk cId="3351439039" sldId="256"/>
            <ac:spMk id="19" creationId="{9203DE33-2CD4-4CA8-9AF3-37C3B65133B0}"/>
          </ac:spMkLst>
        </pc:spChg>
        <pc:spChg chg="add">
          <ac:chgData name="Keano (K.B.R.N.) Helfer" userId="S::511706@vistacollege.nl::f4b2bdc1-33ab-470f-96dd-ae35b7c809c5" providerId="AD" clId="Web-{87EF2A7B-EC65-F888-095D-AA1B7C454DFC}" dt="2024-01-16T12:54:51.319" v="19"/>
          <ac:spMkLst>
            <pc:docMk/>
            <pc:sldMk cId="3351439039" sldId="256"/>
            <ac:spMk id="20" creationId="{0AF57B88-1D4C-41FA-A761-EC1DD10C35CB}"/>
          </ac:spMkLst>
        </pc:spChg>
        <pc:spChg chg="add">
          <ac:chgData name="Keano (K.B.R.N.) Helfer" userId="S::511706@vistacollege.nl::f4b2bdc1-33ab-470f-96dd-ae35b7c809c5" providerId="AD" clId="Web-{87EF2A7B-EC65-F888-095D-AA1B7C454DFC}" dt="2024-01-16T12:54:51.319" v="19"/>
          <ac:spMkLst>
            <pc:docMk/>
            <pc:sldMk cId="3351439039" sldId="256"/>
            <ac:spMk id="21" creationId="{D2548F45-5164-4ABB-8212-7F293FDED8D4}"/>
          </ac:spMkLst>
        </pc:spChg>
        <pc:spChg chg="add">
          <ac:chgData name="Keano (K.B.R.N.) Helfer" userId="S::511706@vistacollege.nl::f4b2bdc1-33ab-470f-96dd-ae35b7c809c5" providerId="AD" clId="Web-{87EF2A7B-EC65-F888-095D-AA1B7C454DFC}" dt="2024-01-16T12:54:51.319" v="19"/>
          <ac:spMkLst>
            <pc:docMk/>
            <pc:sldMk cId="3351439039" sldId="256"/>
            <ac:spMk id="23" creationId="{5E81CCFB-7BEF-4186-86FB-D09450B4D02D}"/>
          </ac:spMkLst>
        </pc:spChg>
        <pc:picChg chg="add mod">
          <ac:chgData name="Keano (K.B.R.N.) Helfer" userId="S::511706@vistacollege.nl::f4b2bdc1-33ab-470f-96dd-ae35b7c809c5" providerId="AD" clId="Web-{87EF2A7B-EC65-F888-095D-AA1B7C454DFC}" dt="2024-01-16T12:51:50.861" v="13"/>
          <ac:picMkLst>
            <pc:docMk/>
            <pc:sldMk cId="3351439039" sldId="256"/>
            <ac:picMk id="4" creationId="{0811256F-6A3A-D0A6-F7FE-8683608009EE}"/>
          </ac:picMkLst>
        </pc:picChg>
        <pc:picChg chg="add del">
          <ac:chgData name="Keano (K.B.R.N.) Helfer" userId="S::511706@vistacollege.nl::f4b2bdc1-33ab-470f-96dd-ae35b7c809c5" providerId="AD" clId="Web-{87EF2A7B-EC65-F888-095D-AA1B7C454DFC}" dt="2024-01-16T12:54:44.194" v="16"/>
          <ac:picMkLst>
            <pc:docMk/>
            <pc:sldMk cId="3351439039" sldId="256"/>
            <ac:picMk id="5" creationId="{4EEEFF03-5E45-D325-C428-6FFDC92B16BB}"/>
          </ac:picMkLst>
        </pc:picChg>
        <pc:picChg chg="add del">
          <ac:chgData name="Keano (K.B.R.N.) Helfer" userId="S::511706@vistacollege.nl::f4b2bdc1-33ab-470f-96dd-ae35b7c809c5" providerId="AD" clId="Web-{87EF2A7B-EC65-F888-095D-AA1B7C454DFC}" dt="2024-01-16T12:54:51.304" v="18"/>
          <ac:picMkLst>
            <pc:docMk/>
            <pc:sldMk cId="3351439039" sldId="256"/>
            <ac:picMk id="16" creationId="{5B6AA8B0-3B86-F2CA-148E-D34BB262B68A}"/>
          </ac:picMkLst>
        </pc:picChg>
        <pc:picChg chg="add">
          <ac:chgData name="Keano (K.B.R.N.) Helfer" userId="S::511706@vistacollege.nl::f4b2bdc1-33ab-470f-96dd-ae35b7c809c5" providerId="AD" clId="Web-{87EF2A7B-EC65-F888-095D-AA1B7C454DFC}" dt="2024-01-16T12:54:51.319" v="19"/>
          <ac:picMkLst>
            <pc:docMk/>
            <pc:sldMk cId="3351439039" sldId="256"/>
            <ac:picMk id="22" creationId="{8D57A607-CEA9-BC62-128F-DB76AD877B4D}"/>
          </ac:picMkLst>
        </pc:picChg>
      </pc:sldChg>
      <pc:sldChg chg="addSp delSp modSp new mod setBg">
        <pc:chgData name="Keano (K.B.R.N.) Helfer" userId="S::511706@vistacollege.nl::f4b2bdc1-33ab-470f-96dd-ae35b7c809c5" providerId="AD" clId="Web-{87EF2A7B-EC65-F888-095D-AA1B7C454DFC}" dt="2024-01-16T12:55:58.806" v="59" actId="20577"/>
        <pc:sldMkLst>
          <pc:docMk/>
          <pc:sldMk cId="2071613434" sldId="257"/>
        </pc:sldMkLst>
        <pc:spChg chg="mod">
          <ac:chgData name="Keano (K.B.R.N.) Helfer" userId="S::511706@vistacollege.nl::f4b2bdc1-33ab-470f-96dd-ae35b7c809c5" providerId="AD" clId="Web-{87EF2A7B-EC65-F888-095D-AA1B7C454DFC}" dt="2024-01-16T12:55:58.806" v="59" actId="20577"/>
          <ac:spMkLst>
            <pc:docMk/>
            <pc:sldMk cId="2071613434" sldId="257"/>
            <ac:spMk id="2" creationId="{DDD1C1D0-3892-BAB2-0927-8E267B04B334}"/>
          </ac:spMkLst>
        </pc:spChg>
        <pc:spChg chg="mod">
          <ac:chgData name="Keano (K.B.R.N.) Helfer" userId="S::511706@vistacollege.nl::f4b2bdc1-33ab-470f-96dd-ae35b7c809c5" providerId="AD" clId="Web-{87EF2A7B-EC65-F888-095D-AA1B7C454DFC}" dt="2024-01-16T12:55:44.165" v="45"/>
          <ac:spMkLst>
            <pc:docMk/>
            <pc:sldMk cId="2071613434" sldId="257"/>
            <ac:spMk id="3" creationId="{F783DDFF-F968-7B9D-979A-470D408265E9}"/>
          </ac:spMkLst>
        </pc:spChg>
        <pc:spChg chg="add del">
          <ac:chgData name="Keano (K.B.R.N.) Helfer" userId="S::511706@vistacollege.nl::f4b2bdc1-33ab-470f-96dd-ae35b7c809c5" providerId="AD" clId="Web-{87EF2A7B-EC65-F888-095D-AA1B7C454DFC}" dt="2024-01-16T12:55:35.992" v="42"/>
          <ac:spMkLst>
            <pc:docMk/>
            <pc:sldMk cId="2071613434" sldId="257"/>
            <ac:spMk id="9" creationId="{9AA72BD9-2C5A-4EDC-931F-5AA08EACA0F3}"/>
          </ac:spMkLst>
        </pc:spChg>
        <pc:spChg chg="add del">
          <ac:chgData name="Keano (K.B.R.N.) Helfer" userId="S::511706@vistacollege.nl::f4b2bdc1-33ab-470f-96dd-ae35b7c809c5" providerId="AD" clId="Web-{87EF2A7B-EC65-F888-095D-AA1B7C454DFC}" dt="2024-01-16T12:55:35.992" v="42"/>
          <ac:spMkLst>
            <pc:docMk/>
            <pc:sldMk cId="2071613434" sldId="257"/>
            <ac:spMk id="11" creationId="{DD3981AC-7B61-4947-BCF3-F7AA7FA385B9}"/>
          </ac:spMkLst>
        </pc:spChg>
        <pc:spChg chg="add del">
          <ac:chgData name="Keano (K.B.R.N.) Helfer" userId="S::511706@vistacollege.nl::f4b2bdc1-33ab-470f-96dd-ae35b7c809c5" providerId="AD" clId="Web-{87EF2A7B-EC65-F888-095D-AA1B7C454DFC}" dt="2024-01-16T12:55:35.992" v="42"/>
          <ac:spMkLst>
            <pc:docMk/>
            <pc:sldMk cId="2071613434" sldId="257"/>
            <ac:spMk id="13" creationId="{55D4142C-5077-457F-A6AD-3FECFDB39685}"/>
          </ac:spMkLst>
        </pc:spChg>
        <pc:spChg chg="add del">
          <ac:chgData name="Keano (K.B.R.N.) Helfer" userId="S::511706@vistacollege.nl::f4b2bdc1-33ab-470f-96dd-ae35b7c809c5" providerId="AD" clId="Web-{87EF2A7B-EC65-F888-095D-AA1B7C454DFC}" dt="2024-01-16T12:55:35.992" v="42"/>
          <ac:spMkLst>
            <pc:docMk/>
            <pc:sldMk cId="2071613434" sldId="257"/>
            <ac:spMk id="15" creationId="{7A5F0580-5EE9-419F-96EE-B6529EF6E7D0}"/>
          </ac:spMkLst>
        </pc:spChg>
        <pc:spChg chg="add del">
          <ac:chgData name="Keano (K.B.R.N.) Helfer" userId="S::511706@vistacollege.nl::f4b2bdc1-33ab-470f-96dd-ae35b7c809c5" providerId="AD" clId="Web-{87EF2A7B-EC65-F888-095D-AA1B7C454DFC}" dt="2024-01-16T12:55:44.133" v="44"/>
          <ac:spMkLst>
            <pc:docMk/>
            <pc:sldMk cId="2071613434" sldId="257"/>
            <ac:spMk id="17" creationId="{21A75659-5A6F-4F77-9679-678A00B9D8DC}"/>
          </ac:spMkLst>
        </pc:spChg>
        <pc:spChg chg="add del">
          <ac:chgData name="Keano (K.B.R.N.) Helfer" userId="S::511706@vistacollege.nl::f4b2bdc1-33ab-470f-96dd-ae35b7c809c5" providerId="AD" clId="Web-{87EF2A7B-EC65-F888-095D-AA1B7C454DFC}" dt="2024-01-16T12:55:44.133" v="44"/>
          <ac:spMkLst>
            <pc:docMk/>
            <pc:sldMk cId="2071613434" sldId="257"/>
            <ac:spMk id="19" creationId="{E30A3A45-140E-431E-AED0-07EF836310B3}"/>
          </ac:spMkLst>
        </pc:spChg>
        <pc:spChg chg="add del">
          <ac:chgData name="Keano (K.B.R.N.) Helfer" userId="S::511706@vistacollege.nl::f4b2bdc1-33ab-470f-96dd-ae35b7c809c5" providerId="AD" clId="Web-{87EF2A7B-EC65-F888-095D-AA1B7C454DFC}" dt="2024-01-16T12:55:44.133" v="44"/>
          <ac:spMkLst>
            <pc:docMk/>
            <pc:sldMk cId="2071613434" sldId="257"/>
            <ac:spMk id="20" creationId="{55D4142C-5077-457F-A6AD-3FECFDB39685}"/>
          </ac:spMkLst>
        </pc:spChg>
        <pc:spChg chg="add del">
          <ac:chgData name="Keano (K.B.R.N.) Helfer" userId="S::511706@vistacollege.nl::f4b2bdc1-33ab-470f-96dd-ae35b7c809c5" providerId="AD" clId="Web-{87EF2A7B-EC65-F888-095D-AA1B7C454DFC}" dt="2024-01-16T12:55:44.133" v="44"/>
          <ac:spMkLst>
            <pc:docMk/>
            <pc:sldMk cId="2071613434" sldId="257"/>
            <ac:spMk id="21" creationId="{7A5F0580-5EE9-419F-96EE-B6529EF6E7D0}"/>
          </ac:spMkLst>
        </pc:spChg>
        <pc:picChg chg="add del">
          <ac:chgData name="Keano (K.B.R.N.) Helfer" userId="S::511706@vistacollege.nl::f4b2bdc1-33ab-470f-96dd-ae35b7c809c5" providerId="AD" clId="Web-{87EF2A7B-EC65-F888-095D-AA1B7C454DFC}" dt="2024-01-16T12:55:35.992" v="42"/>
          <ac:picMkLst>
            <pc:docMk/>
            <pc:sldMk cId="2071613434" sldId="257"/>
            <ac:picMk id="5" creationId="{3CF28CBF-A4C4-615C-7510-154596380667}"/>
          </ac:picMkLst>
        </pc:picChg>
        <pc:picChg chg="add del">
          <ac:chgData name="Keano (K.B.R.N.) Helfer" userId="S::511706@vistacollege.nl::f4b2bdc1-33ab-470f-96dd-ae35b7c809c5" providerId="AD" clId="Web-{87EF2A7B-EC65-F888-095D-AA1B7C454DFC}" dt="2024-01-16T12:55:44.133" v="44"/>
          <ac:picMkLst>
            <pc:docMk/>
            <pc:sldMk cId="2071613434" sldId="257"/>
            <ac:picMk id="18" creationId="{E90FF51D-BF58-A44F-B69C-1E5EC05EAAEA}"/>
          </ac:picMkLst>
        </pc:picChg>
        <pc:picChg chg="add">
          <ac:chgData name="Keano (K.B.R.N.) Helfer" userId="S::511706@vistacollege.nl::f4b2bdc1-33ab-470f-96dd-ae35b7c809c5" providerId="AD" clId="Web-{87EF2A7B-EC65-F888-095D-AA1B7C454DFC}" dt="2024-01-16T12:55:44.165" v="45"/>
          <ac:picMkLst>
            <pc:docMk/>
            <pc:sldMk cId="2071613434" sldId="257"/>
            <ac:picMk id="23" creationId="{3341A513-EDEF-C499-B13C-34F760613EC3}"/>
          </ac:picMkLst>
        </pc:picChg>
        <pc:cxnChg chg="add">
          <ac:chgData name="Keano (K.B.R.N.) Helfer" userId="S::511706@vistacollege.nl::f4b2bdc1-33ab-470f-96dd-ae35b7c809c5" providerId="AD" clId="Web-{87EF2A7B-EC65-F888-095D-AA1B7C454DFC}" dt="2024-01-16T12:55:44.165" v="45"/>
          <ac:cxnSpMkLst>
            <pc:docMk/>
            <pc:sldMk cId="2071613434" sldId="257"/>
            <ac:cxnSpMk id="24" creationId="{249EDD1B-F94D-B4E6-ACAA-566B9A26FDE3}"/>
          </ac:cxnSpMkLst>
        </pc:cxnChg>
      </pc:sldChg>
      <pc:sldChg chg="new">
        <pc:chgData name="Keano (K.B.R.N.) Helfer" userId="S::511706@vistacollege.nl::f4b2bdc1-33ab-470f-96dd-ae35b7c809c5" providerId="AD" clId="Web-{87EF2A7B-EC65-F888-095D-AA1B7C454DFC}" dt="2024-01-16T12:56:01.431" v="60"/>
        <pc:sldMkLst>
          <pc:docMk/>
          <pc:sldMk cId="444314154" sldId="258"/>
        </pc:sldMkLst>
      </pc:sldChg>
    </pc:docChg>
  </pc:docChgLst>
  <pc:docChgLst>
    <pc:chgData name="Keano (K.B.R.N.) Helfer" userId="S::511706@vistacollege.nl::f4b2bdc1-33ab-470f-96dd-ae35b7c809c5" providerId="AD" clId="Web-{8C96D207-3E55-E82B-2226-12BA246F7F1F}"/>
    <pc:docChg chg="modSld">
      <pc:chgData name="Keano (K.B.R.N.) Helfer" userId="S::511706@vistacollege.nl::f4b2bdc1-33ab-470f-96dd-ae35b7c809c5" providerId="AD" clId="Web-{8C96D207-3E55-E82B-2226-12BA246F7F1F}" dt="2024-01-16T13:00:32.550" v="241" actId="20577"/>
      <pc:docMkLst>
        <pc:docMk/>
      </pc:docMkLst>
      <pc:sldChg chg="delSp modSp mod setBg">
        <pc:chgData name="Keano (K.B.R.N.) Helfer" userId="S::511706@vistacollege.nl::f4b2bdc1-33ab-470f-96dd-ae35b7c809c5" providerId="AD" clId="Web-{8C96D207-3E55-E82B-2226-12BA246F7F1F}" dt="2024-01-16T12:52:50.306" v="3"/>
        <pc:sldMkLst>
          <pc:docMk/>
          <pc:sldMk cId="3351439039" sldId="256"/>
        </pc:sldMkLst>
        <pc:spChg chg="mod">
          <ac:chgData name="Keano (K.B.R.N.) Helfer" userId="S::511706@vistacollege.nl::f4b2bdc1-33ab-470f-96dd-ae35b7c809c5" providerId="AD" clId="Web-{8C96D207-3E55-E82B-2226-12BA246F7F1F}" dt="2024-01-16T12:37:32.320" v="0" actId="20577"/>
          <ac:spMkLst>
            <pc:docMk/>
            <pc:sldMk cId="3351439039" sldId="256"/>
            <ac:spMk id="2" creationId="{00000000-0000-0000-0000-000000000000}"/>
          </ac:spMkLst>
        </pc:spChg>
        <pc:picChg chg="del">
          <ac:chgData name="Keano (K.B.R.N.) Helfer" userId="S::511706@vistacollege.nl::f4b2bdc1-33ab-470f-96dd-ae35b7c809c5" providerId="AD" clId="Web-{8C96D207-3E55-E82B-2226-12BA246F7F1F}" dt="2024-01-16T12:52:37.524" v="1"/>
          <ac:picMkLst>
            <pc:docMk/>
            <pc:sldMk cId="3351439039" sldId="256"/>
            <ac:picMk id="4" creationId="{0811256F-6A3A-D0A6-F7FE-8683608009EE}"/>
          </ac:picMkLst>
        </pc:picChg>
      </pc:sldChg>
      <pc:sldChg chg="addSp modSp mod setBg">
        <pc:chgData name="Keano (K.B.R.N.) Helfer" userId="S::511706@vistacollege.nl::f4b2bdc1-33ab-470f-96dd-ae35b7c809c5" providerId="AD" clId="Web-{8C96D207-3E55-E82B-2226-12BA246F7F1F}" dt="2024-01-16T13:00:32.550" v="241" actId="20577"/>
        <pc:sldMkLst>
          <pc:docMk/>
          <pc:sldMk cId="444314154" sldId="258"/>
        </pc:sldMkLst>
        <pc:spChg chg="mod">
          <ac:chgData name="Keano (K.B.R.N.) Helfer" userId="S::511706@vistacollege.nl::f4b2bdc1-33ab-470f-96dd-ae35b7c809c5" providerId="AD" clId="Web-{8C96D207-3E55-E82B-2226-12BA246F7F1F}" dt="2024-01-16T13:00:28.456" v="240"/>
          <ac:spMkLst>
            <pc:docMk/>
            <pc:sldMk cId="444314154" sldId="258"/>
            <ac:spMk id="2" creationId="{30DC82F2-85CD-F3FE-E8F8-4E769AFD49E5}"/>
          </ac:spMkLst>
        </pc:spChg>
        <pc:spChg chg="mod ord">
          <ac:chgData name="Keano (K.B.R.N.) Helfer" userId="S::511706@vistacollege.nl::f4b2bdc1-33ab-470f-96dd-ae35b7c809c5" providerId="AD" clId="Web-{8C96D207-3E55-E82B-2226-12BA246F7F1F}" dt="2024-01-16T13:00:32.550" v="241" actId="20577"/>
          <ac:spMkLst>
            <pc:docMk/>
            <pc:sldMk cId="444314154" sldId="258"/>
            <ac:spMk id="3" creationId="{9E56BAE5-CCD6-972A-3AC9-663E2511256B}"/>
          </ac:spMkLst>
        </pc:spChg>
        <pc:spChg chg="add">
          <ac:chgData name="Keano (K.B.R.N.) Helfer" userId="S::511706@vistacollege.nl::f4b2bdc1-33ab-470f-96dd-ae35b7c809c5" providerId="AD" clId="Web-{8C96D207-3E55-E82B-2226-12BA246F7F1F}" dt="2024-01-16T13:00:28.456" v="240"/>
          <ac:spMkLst>
            <pc:docMk/>
            <pc:sldMk cId="444314154" sldId="258"/>
            <ac:spMk id="9" creationId="{3346177D-ADC4-4968-B747-5CFCD390B5B9}"/>
          </ac:spMkLst>
        </pc:spChg>
        <pc:spChg chg="add">
          <ac:chgData name="Keano (K.B.R.N.) Helfer" userId="S::511706@vistacollege.nl::f4b2bdc1-33ab-470f-96dd-ae35b7c809c5" providerId="AD" clId="Web-{8C96D207-3E55-E82B-2226-12BA246F7F1F}" dt="2024-01-16T13:00:28.456" v="240"/>
          <ac:spMkLst>
            <pc:docMk/>
            <pc:sldMk cId="444314154" sldId="258"/>
            <ac:spMk id="11" creationId="{0844A943-BF79-4FEA-ABB1-3BD54D236606}"/>
          </ac:spMkLst>
        </pc:spChg>
        <pc:spChg chg="add">
          <ac:chgData name="Keano (K.B.R.N.) Helfer" userId="S::511706@vistacollege.nl::f4b2bdc1-33ab-470f-96dd-ae35b7c809c5" providerId="AD" clId="Web-{8C96D207-3E55-E82B-2226-12BA246F7F1F}" dt="2024-01-16T13:00:28.456" v="240"/>
          <ac:spMkLst>
            <pc:docMk/>
            <pc:sldMk cId="444314154" sldId="258"/>
            <ac:spMk id="13" creationId="{6437CC72-F4A8-4DC3-AFAB-D22C482C8100}"/>
          </ac:spMkLst>
        </pc:spChg>
        <pc:picChg chg="add mod">
          <ac:chgData name="Keano (K.B.R.N.) Helfer" userId="S::511706@vistacollege.nl::f4b2bdc1-33ab-470f-96dd-ae35b7c809c5" providerId="AD" clId="Web-{8C96D207-3E55-E82B-2226-12BA246F7F1F}" dt="2024-01-16T13:00:28.456" v="240"/>
          <ac:picMkLst>
            <pc:docMk/>
            <pc:sldMk cId="444314154" sldId="258"/>
            <ac:picMk id="4" creationId="{FB53E596-6EF6-5E4C-79D4-69025CD7B248}"/>
          </ac:picMkLst>
        </pc:picChg>
      </pc:sldChg>
    </pc:docChg>
  </pc:docChgLst>
  <pc:docChgLst>
    <pc:chgData name="Keano (K.B.R.N.) Helfer" userId="S::511706@vistacollege.nl::f4b2bdc1-33ab-470f-96dd-ae35b7c809c5" providerId="AD" clId="Web-{5F78AB67-993E-53FD-CE55-6E2F4DC70292}"/>
    <pc:docChg chg="addSld modSld">
      <pc:chgData name="Keano (K.B.R.N.) Helfer" userId="S::511706@vistacollege.nl::f4b2bdc1-33ab-470f-96dd-ae35b7c809c5" providerId="AD" clId="Web-{5F78AB67-993E-53FD-CE55-6E2F4DC70292}" dt="2024-01-30T21:09:05.597" v="79"/>
      <pc:docMkLst>
        <pc:docMk/>
      </pc:docMkLst>
      <pc:sldChg chg="addSp delSp modSp">
        <pc:chgData name="Keano (K.B.R.N.) Helfer" userId="S::511706@vistacollege.nl::f4b2bdc1-33ab-470f-96dd-ae35b7c809c5" providerId="AD" clId="Web-{5F78AB67-993E-53FD-CE55-6E2F4DC70292}" dt="2024-01-30T21:08:12.360" v="69"/>
        <pc:sldMkLst>
          <pc:docMk/>
          <pc:sldMk cId="550029337" sldId="263"/>
        </pc:sldMkLst>
        <pc:spChg chg="mod">
          <ac:chgData name="Keano (K.B.R.N.) Helfer" userId="S::511706@vistacollege.nl::f4b2bdc1-33ab-470f-96dd-ae35b7c809c5" providerId="AD" clId="Web-{5F78AB67-993E-53FD-CE55-6E2F4DC70292}" dt="2024-01-30T21:08:12.360" v="69"/>
          <ac:spMkLst>
            <pc:docMk/>
            <pc:sldMk cId="550029337" sldId="263"/>
            <ac:spMk id="2" creationId="{21B38659-680B-CBB8-53C2-7AE2C0509360}"/>
          </ac:spMkLst>
        </pc:spChg>
        <pc:spChg chg="mod">
          <ac:chgData name="Keano (K.B.R.N.) Helfer" userId="S::511706@vistacollege.nl::f4b2bdc1-33ab-470f-96dd-ae35b7c809c5" providerId="AD" clId="Web-{5F78AB67-993E-53FD-CE55-6E2F4DC70292}" dt="2024-01-30T21:08:12.360" v="69"/>
          <ac:spMkLst>
            <pc:docMk/>
            <pc:sldMk cId="550029337" sldId="263"/>
            <ac:spMk id="3" creationId="{5EAC2A24-0D86-DC4F-354C-99D279B135B5}"/>
          </ac:spMkLst>
        </pc:spChg>
        <pc:spChg chg="del">
          <ac:chgData name="Keano (K.B.R.N.) Helfer" userId="S::511706@vistacollege.nl::f4b2bdc1-33ab-470f-96dd-ae35b7c809c5" providerId="AD" clId="Web-{5F78AB67-993E-53FD-CE55-6E2F4DC70292}" dt="2024-01-30T21:08:12.360" v="69"/>
          <ac:spMkLst>
            <pc:docMk/>
            <pc:sldMk cId="550029337" sldId="263"/>
            <ac:spMk id="10" creationId="{3FE9758B-E361-4084-8D9F-729FA6C4AD7E}"/>
          </ac:spMkLst>
        </pc:spChg>
        <pc:spChg chg="add">
          <ac:chgData name="Keano (K.B.R.N.) Helfer" userId="S::511706@vistacollege.nl::f4b2bdc1-33ab-470f-96dd-ae35b7c809c5" providerId="AD" clId="Web-{5F78AB67-993E-53FD-CE55-6E2F4DC70292}" dt="2024-01-30T21:08:12.360" v="69"/>
          <ac:spMkLst>
            <pc:docMk/>
            <pc:sldMk cId="550029337" sldId="263"/>
            <ac:spMk id="15" creationId="{8F404549-B4DC-481C-926C-DED3EF1C585B}"/>
          </ac:spMkLst>
        </pc:spChg>
        <pc:spChg chg="add">
          <ac:chgData name="Keano (K.B.R.N.) Helfer" userId="S::511706@vistacollege.nl::f4b2bdc1-33ab-470f-96dd-ae35b7c809c5" providerId="AD" clId="Web-{5F78AB67-993E-53FD-CE55-6E2F4DC70292}" dt="2024-01-30T21:08:12.360" v="69"/>
          <ac:spMkLst>
            <pc:docMk/>
            <pc:sldMk cId="550029337" sldId="263"/>
            <ac:spMk id="17" creationId="{1E8FD5CD-351E-4B06-8B78-BD5102D00908}"/>
          </ac:spMkLst>
        </pc:spChg>
        <pc:picChg chg="mod ord">
          <ac:chgData name="Keano (K.B.R.N.) Helfer" userId="S::511706@vistacollege.nl::f4b2bdc1-33ab-470f-96dd-ae35b7c809c5" providerId="AD" clId="Web-{5F78AB67-993E-53FD-CE55-6E2F4DC70292}" dt="2024-01-30T21:08:12.360" v="69"/>
          <ac:picMkLst>
            <pc:docMk/>
            <pc:sldMk cId="550029337" sldId="263"/>
            <ac:picMk id="5" creationId="{28CFF5AA-188D-A6BE-505B-79535DDAC65A}"/>
          </ac:picMkLst>
        </pc:picChg>
      </pc:sldChg>
      <pc:sldChg chg="addSp modSp new mod setBg">
        <pc:chgData name="Keano (K.B.R.N.) Helfer" userId="S::511706@vistacollege.nl::f4b2bdc1-33ab-470f-96dd-ae35b7c809c5" providerId="AD" clId="Web-{5F78AB67-993E-53FD-CE55-6E2F4DC70292}" dt="2024-01-30T21:06:46.967" v="60" actId="20577"/>
        <pc:sldMkLst>
          <pc:docMk/>
          <pc:sldMk cId="2768590616" sldId="265"/>
        </pc:sldMkLst>
        <pc:spChg chg="mod">
          <ac:chgData name="Keano (K.B.R.N.) Helfer" userId="S::511706@vistacollege.nl::f4b2bdc1-33ab-470f-96dd-ae35b7c809c5" providerId="AD" clId="Web-{5F78AB67-993E-53FD-CE55-6E2F4DC70292}" dt="2024-01-30T21:06:15.981" v="55"/>
          <ac:spMkLst>
            <pc:docMk/>
            <pc:sldMk cId="2768590616" sldId="265"/>
            <ac:spMk id="2" creationId="{0A74876A-F29E-E89C-43CD-6D8684CF7361}"/>
          </ac:spMkLst>
        </pc:spChg>
        <pc:spChg chg="mod">
          <ac:chgData name="Keano (K.B.R.N.) Helfer" userId="S::511706@vistacollege.nl::f4b2bdc1-33ab-470f-96dd-ae35b7c809c5" providerId="AD" clId="Web-{5F78AB67-993E-53FD-CE55-6E2F4DC70292}" dt="2024-01-30T21:06:46.967" v="60" actId="20577"/>
          <ac:spMkLst>
            <pc:docMk/>
            <pc:sldMk cId="2768590616" sldId="265"/>
            <ac:spMk id="3" creationId="{596F9F29-1F7C-F99F-7D86-B6EF5779D65E}"/>
          </ac:spMkLst>
        </pc:spChg>
        <pc:spChg chg="add">
          <ac:chgData name="Keano (K.B.R.N.) Helfer" userId="S::511706@vistacollege.nl::f4b2bdc1-33ab-470f-96dd-ae35b7c809c5" providerId="AD" clId="Web-{5F78AB67-993E-53FD-CE55-6E2F4DC70292}" dt="2024-01-30T21:06:15.981" v="55"/>
          <ac:spMkLst>
            <pc:docMk/>
            <pc:sldMk cId="2768590616" sldId="265"/>
            <ac:spMk id="9" creationId="{EE15E636-2C9E-42CB-B482-436AA81BF93B}"/>
          </ac:spMkLst>
        </pc:spChg>
        <pc:grpChg chg="add">
          <ac:chgData name="Keano (K.B.R.N.) Helfer" userId="S::511706@vistacollege.nl::f4b2bdc1-33ab-470f-96dd-ae35b7c809c5" providerId="AD" clId="Web-{5F78AB67-993E-53FD-CE55-6E2F4DC70292}" dt="2024-01-30T21:06:15.981" v="55"/>
          <ac:grpSpMkLst>
            <pc:docMk/>
            <pc:sldMk cId="2768590616" sldId="265"/>
            <ac:grpSpMk id="11" creationId="{01D4AEDF-0CF9-4271-ABB7-3D3489BB42D0}"/>
          </ac:grpSpMkLst>
        </pc:grpChg>
        <pc:picChg chg="add">
          <ac:chgData name="Keano (K.B.R.N.) Helfer" userId="S::511706@vistacollege.nl::f4b2bdc1-33ab-470f-96dd-ae35b7c809c5" providerId="AD" clId="Web-{5F78AB67-993E-53FD-CE55-6E2F4DC70292}" dt="2024-01-30T21:06:15.981" v="55"/>
          <ac:picMkLst>
            <pc:docMk/>
            <pc:sldMk cId="2768590616" sldId="265"/>
            <ac:picMk id="5" creationId="{657C1971-AF32-CF62-4A89-38DAC3FE53D0}"/>
          </ac:picMkLst>
        </pc:picChg>
      </pc:sldChg>
      <pc:sldChg chg="addSp delSp modSp new mod setBg">
        <pc:chgData name="Keano (K.B.R.N.) Helfer" userId="S::511706@vistacollege.nl::f4b2bdc1-33ab-470f-96dd-ae35b7c809c5" providerId="AD" clId="Web-{5F78AB67-993E-53FD-CE55-6E2F4DC70292}" dt="2024-01-30T21:09:05.597" v="79"/>
        <pc:sldMkLst>
          <pc:docMk/>
          <pc:sldMk cId="2555520429" sldId="266"/>
        </pc:sldMkLst>
        <pc:spChg chg="mod ord">
          <ac:chgData name="Keano (K.B.R.N.) Helfer" userId="S::511706@vistacollege.nl::f4b2bdc1-33ab-470f-96dd-ae35b7c809c5" providerId="AD" clId="Web-{5F78AB67-993E-53FD-CE55-6E2F4DC70292}" dt="2024-01-30T21:09:05.597" v="79"/>
          <ac:spMkLst>
            <pc:docMk/>
            <pc:sldMk cId="2555520429" sldId="266"/>
            <ac:spMk id="2" creationId="{8A9166CF-E9CD-A697-2B87-6CA7D73A6447}"/>
          </ac:spMkLst>
        </pc:spChg>
        <pc:spChg chg="del mod">
          <ac:chgData name="Keano (K.B.R.N.) Helfer" userId="S::511706@vistacollege.nl::f4b2bdc1-33ab-470f-96dd-ae35b7c809c5" providerId="AD" clId="Web-{5F78AB67-993E-53FD-CE55-6E2F4DC70292}" dt="2024-01-30T21:09:05.597" v="79"/>
          <ac:spMkLst>
            <pc:docMk/>
            <pc:sldMk cId="2555520429" sldId="266"/>
            <ac:spMk id="3" creationId="{E41BA4F9-137C-F74E-790C-EF1A618EDE8B}"/>
          </ac:spMkLst>
        </pc:spChg>
        <pc:spChg chg="add del">
          <ac:chgData name="Keano (K.B.R.N.) Helfer" userId="S::511706@vistacollege.nl::f4b2bdc1-33ab-470f-96dd-ae35b7c809c5" providerId="AD" clId="Web-{5F78AB67-993E-53FD-CE55-6E2F4DC70292}" dt="2024-01-30T21:09:05.597" v="79"/>
          <ac:spMkLst>
            <pc:docMk/>
            <pc:sldMk cId="2555520429" sldId="266"/>
            <ac:spMk id="10" creationId="{8F404549-B4DC-481C-926C-DED3EF1C585B}"/>
          </ac:spMkLst>
        </pc:spChg>
        <pc:spChg chg="add del">
          <ac:chgData name="Keano (K.B.R.N.) Helfer" userId="S::511706@vistacollege.nl::f4b2bdc1-33ab-470f-96dd-ae35b7c809c5" providerId="AD" clId="Web-{5F78AB67-993E-53FD-CE55-6E2F4DC70292}" dt="2024-01-30T21:09:05.597" v="79"/>
          <ac:spMkLst>
            <pc:docMk/>
            <pc:sldMk cId="2555520429" sldId="266"/>
            <ac:spMk id="12" creationId="{1E8FD5CD-351E-4B06-8B78-BD5102D00908}"/>
          </ac:spMkLst>
        </pc:spChg>
        <pc:spChg chg="add">
          <ac:chgData name="Keano (K.B.R.N.) Helfer" userId="S::511706@vistacollege.nl::f4b2bdc1-33ab-470f-96dd-ae35b7c809c5" providerId="AD" clId="Web-{5F78AB67-993E-53FD-CE55-6E2F4DC70292}" dt="2024-01-30T21:09:05.597" v="79"/>
          <ac:spMkLst>
            <pc:docMk/>
            <pc:sldMk cId="2555520429" sldId="266"/>
            <ac:spMk id="17" creationId="{48E96387-12F1-45E4-9322-ABBF2EE040E9}"/>
          </ac:spMkLst>
        </pc:spChg>
        <pc:spChg chg="add">
          <ac:chgData name="Keano (K.B.R.N.) Helfer" userId="S::511706@vistacollege.nl::f4b2bdc1-33ab-470f-96dd-ae35b7c809c5" providerId="AD" clId="Web-{5F78AB67-993E-53FD-CE55-6E2F4DC70292}" dt="2024-01-30T21:09:05.597" v="79"/>
          <ac:spMkLst>
            <pc:docMk/>
            <pc:sldMk cId="2555520429" sldId="266"/>
            <ac:spMk id="19" creationId="{A9F421DD-DE4E-4547-A904-3F80E25E3F35}"/>
          </ac:spMkLst>
        </pc:spChg>
        <pc:spChg chg="add">
          <ac:chgData name="Keano (K.B.R.N.) Helfer" userId="S::511706@vistacollege.nl::f4b2bdc1-33ab-470f-96dd-ae35b7c809c5" providerId="AD" clId="Web-{5F78AB67-993E-53FD-CE55-6E2F4DC70292}" dt="2024-01-30T21:09:05.597" v="79"/>
          <ac:spMkLst>
            <pc:docMk/>
            <pc:sldMk cId="2555520429" sldId="266"/>
            <ac:spMk id="21" creationId="{09985DEC-1215-4209-9708-B45CC977402E}"/>
          </ac:spMkLst>
        </pc:spChg>
        <pc:spChg chg="add">
          <ac:chgData name="Keano (K.B.R.N.) Helfer" userId="S::511706@vistacollege.nl::f4b2bdc1-33ab-470f-96dd-ae35b7c809c5" providerId="AD" clId="Web-{5F78AB67-993E-53FD-CE55-6E2F4DC70292}" dt="2024-01-30T21:09:05.597" v="79"/>
          <ac:spMkLst>
            <pc:docMk/>
            <pc:sldMk cId="2555520429" sldId="266"/>
            <ac:spMk id="23" creationId="{90EB7086-616E-4D44-94BE-D0F763561782}"/>
          </ac:spMkLst>
        </pc:spChg>
        <pc:spChg chg="add">
          <ac:chgData name="Keano (K.B.R.N.) Helfer" userId="S::511706@vistacollege.nl::f4b2bdc1-33ab-470f-96dd-ae35b7c809c5" providerId="AD" clId="Web-{5F78AB67-993E-53FD-CE55-6E2F4DC70292}" dt="2024-01-30T21:09:05.597" v="79"/>
          <ac:spMkLst>
            <pc:docMk/>
            <pc:sldMk cId="2555520429" sldId="266"/>
            <ac:spMk id="25" creationId="{99D7C13F-A74A-458C-BD0A-E94D29F59A8A}"/>
          </ac:spMkLst>
        </pc:spChg>
        <pc:spChg chg="add">
          <ac:chgData name="Keano (K.B.R.N.) Helfer" userId="S::511706@vistacollege.nl::f4b2bdc1-33ab-470f-96dd-ae35b7c809c5" providerId="AD" clId="Web-{5F78AB67-993E-53FD-CE55-6E2F4DC70292}" dt="2024-01-30T21:09:05.597" v="79"/>
          <ac:spMkLst>
            <pc:docMk/>
            <pc:sldMk cId="2555520429" sldId="266"/>
            <ac:spMk id="27" creationId="{4EA0D2BB-E66C-43E1-9553-F0782C709386}"/>
          </ac:spMkLst>
        </pc:spChg>
        <pc:picChg chg="add mod">
          <ac:chgData name="Keano (K.B.R.N.) Helfer" userId="S::511706@vistacollege.nl::f4b2bdc1-33ab-470f-96dd-ae35b7c809c5" providerId="AD" clId="Web-{5F78AB67-993E-53FD-CE55-6E2F4DC70292}" dt="2024-01-30T21:09:05.597" v="79"/>
          <ac:picMkLst>
            <pc:docMk/>
            <pc:sldMk cId="2555520429" sldId="266"/>
            <ac:picMk id="7" creationId="{F717FDE2-F61A-5538-D171-2D08C9091CE9}"/>
          </ac:picMkLst>
        </pc:picChg>
      </pc:sldChg>
    </pc:docChg>
  </pc:docChgLst>
  <pc:docChgLst>
    <pc:chgData name="Constantijn (C.W.A.V.) Leers" userId="S::512376@vistacollege.nl::feb54214-9920-4b9e-bbc5-d436a0ce094f" providerId="AD" clId="Web-{AD992748-650A-B325-4B46-75652F7490A4}"/>
    <pc:docChg chg="modSld">
      <pc:chgData name="Constantijn (C.W.A.V.) Leers" userId="S::512376@vistacollege.nl::feb54214-9920-4b9e-bbc5-d436a0ce094f" providerId="AD" clId="Web-{AD992748-650A-B325-4B46-75652F7490A4}" dt="2024-01-23T20:50:32.372" v="90" actId="20577"/>
      <pc:docMkLst>
        <pc:docMk/>
      </pc:docMkLst>
      <pc:sldChg chg="addSp modSp mod setBg">
        <pc:chgData name="Constantijn (C.W.A.V.) Leers" userId="S::512376@vistacollege.nl::feb54214-9920-4b9e-bbc5-d436a0ce094f" providerId="AD" clId="Web-{AD992748-650A-B325-4B46-75652F7490A4}" dt="2024-01-23T20:50:32.372" v="90" actId="20577"/>
        <pc:sldMkLst>
          <pc:docMk/>
          <pc:sldMk cId="550029337" sldId="263"/>
        </pc:sldMkLst>
        <pc:spChg chg="mod">
          <ac:chgData name="Constantijn (C.W.A.V.) Leers" userId="S::512376@vistacollege.nl::feb54214-9920-4b9e-bbc5-d436a0ce094f" providerId="AD" clId="Web-{AD992748-650A-B325-4B46-75652F7490A4}" dt="2024-01-23T20:48:43.071" v="52"/>
          <ac:spMkLst>
            <pc:docMk/>
            <pc:sldMk cId="550029337" sldId="263"/>
            <ac:spMk id="2" creationId="{21B38659-680B-CBB8-53C2-7AE2C0509360}"/>
          </ac:spMkLst>
        </pc:spChg>
        <pc:spChg chg="mod">
          <ac:chgData name="Constantijn (C.W.A.V.) Leers" userId="S::512376@vistacollege.nl::feb54214-9920-4b9e-bbc5-d436a0ce094f" providerId="AD" clId="Web-{AD992748-650A-B325-4B46-75652F7490A4}" dt="2024-01-23T20:50:32.372" v="90" actId="20577"/>
          <ac:spMkLst>
            <pc:docMk/>
            <pc:sldMk cId="550029337" sldId="263"/>
            <ac:spMk id="3" creationId="{5EAC2A24-0D86-DC4F-354C-99D279B135B5}"/>
          </ac:spMkLst>
        </pc:spChg>
        <pc:spChg chg="add mod">
          <ac:chgData name="Constantijn (C.W.A.V.) Leers" userId="S::512376@vistacollege.nl::feb54214-9920-4b9e-bbc5-d436a0ce094f" providerId="AD" clId="Web-{AD992748-650A-B325-4B46-75652F7490A4}" dt="2024-01-23T20:48:43.071" v="52"/>
          <ac:spMkLst>
            <pc:docMk/>
            <pc:sldMk cId="550029337" sldId="263"/>
            <ac:spMk id="4" creationId="{5CE1C9DB-7841-D9DB-DC59-C42C0C912044}"/>
          </ac:spMkLst>
        </pc:spChg>
        <pc:spChg chg="add">
          <ac:chgData name="Constantijn (C.W.A.V.) Leers" userId="S::512376@vistacollege.nl::feb54214-9920-4b9e-bbc5-d436a0ce094f" providerId="AD" clId="Web-{AD992748-650A-B325-4B46-75652F7490A4}" dt="2024-01-23T20:48:43.071" v="52"/>
          <ac:spMkLst>
            <pc:docMk/>
            <pc:sldMk cId="550029337" sldId="263"/>
            <ac:spMk id="10" creationId="{3FE9758B-E361-4084-8D9F-729FA6C4AD7E}"/>
          </ac:spMkLst>
        </pc:spChg>
        <pc:picChg chg="add mod ord">
          <ac:chgData name="Constantijn (C.W.A.V.) Leers" userId="S::512376@vistacollege.nl::feb54214-9920-4b9e-bbc5-d436a0ce094f" providerId="AD" clId="Web-{AD992748-650A-B325-4B46-75652F7490A4}" dt="2024-01-23T20:50:06.324" v="66" actId="14100"/>
          <ac:picMkLst>
            <pc:docMk/>
            <pc:sldMk cId="550029337" sldId="263"/>
            <ac:picMk id="5" creationId="{28CFF5AA-188D-A6BE-505B-79535DDAC65A}"/>
          </ac:picMkLst>
        </pc:picChg>
      </pc:sldChg>
    </pc:docChg>
  </pc:docChgLst>
  <pc:docChgLst>
    <pc:chgData name="Keano (K.B.R.N.) Helfer" userId="S::511706@vistacollege.nl::f4b2bdc1-33ab-470f-96dd-ae35b7c809c5" providerId="AD" clId="Web-{502BB7C4-7772-2310-EBC7-70D5D3F56444}"/>
    <pc:docChg chg="modSld">
      <pc:chgData name="Keano (K.B.R.N.) Helfer" userId="S::511706@vistacollege.nl::f4b2bdc1-33ab-470f-96dd-ae35b7c809c5" providerId="AD" clId="Web-{502BB7C4-7772-2310-EBC7-70D5D3F56444}" dt="2024-01-16T13:49:29.846" v="6" actId="20577"/>
      <pc:docMkLst>
        <pc:docMk/>
      </pc:docMkLst>
      <pc:sldChg chg="modSp">
        <pc:chgData name="Keano (K.B.R.N.) Helfer" userId="S::511706@vistacollege.nl::f4b2bdc1-33ab-470f-96dd-ae35b7c809c5" providerId="AD" clId="Web-{502BB7C4-7772-2310-EBC7-70D5D3F56444}" dt="2024-01-16T13:49:29.846" v="6" actId="20577"/>
        <pc:sldMkLst>
          <pc:docMk/>
          <pc:sldMk cId="581898782" sldId="261"/>
        </pc:sldMkLst>
        <pc:spChg chg="mod">
          <ac:chgData name="Keano (K.B.R.N.) Helfer" userId="S::511706@vistacollege.nl::f4b2bdc1-33ab-470f-96dd-ae35b7c809c5" providerId="AD" clId="Web-{502BB7C4-7772-2310-EBC7-70D5D3F56444}" dt="2024-01-16T13:49:29.846" v="6" actId="20577"/>
          <ac:spMkLst>
            <pc:docMk/>
            <pc:sldMk cId="581898782" sldId="261"/>
            <ac:spMk id="3" creationId="{3704C58F-8CBE-54C7-8DFC-4C8A68013057}"/>
          </ac:spMkLst>
        </pc:spChg>
      </pc:sldChg>
    </pc:docChg>
  </pc:docChgLst>
  <pc:docChgLst>
    <pc:chgData name="Keano (K.B.R.N.) Helfer" userId="S::511706@vistacollege.nl::f4b2bdc1-33ab-470f-96dd-ae35b7c809c5" providerId="AD" clId="Web-{8AF41FCA-B814-4CC0-9785-139FDB1C2010}"/>
    <pc:docChg chg="modSld">
      <pc:chgData name="Keano (K.B.R.N.) Helfer" userId="S::511706@vistacollege.nl::f4b2bdc1-33ab-470f-96dd-ae35b7c809c5" providerId="AD" clId="Web-{8AF41FCA-B814-4CC0-9785-139FDB1C2010}" dt="2024-01-16T12:37:16.032" v="1" actId="20577"/>
      <pc:docMkLst>
        <pc:docMk/>
      </pc:docMkLst>
      <pc:sldChg chg="modSp">
        <pc:chgData name="Keano (K.B.R.N.) Helfer" userId="S::511706@vistacollege.nl::f4b2bdc1-33ab-470f-96dd-ae35b7c809c5" providerId="AD" clId="Web-{8AF41FCA-B814-4CC0-9785-139FDB1C2010}" dt="2024-01-16T12:37:16.032" v="1" actId="20577"/>
        <pc:sldMkLst>
          <pc:docMk/>
          <pc:sldMk cId="3351439039" sldId="256"/>
        </pc:sldMkLst>
        <pc:spChg chg="mod">
          <ac:chgData name="Keano (K.B.R.N.) Helfer" userId="S::511706@vistacollege.nl::f4b2bdc1-33ab-470f-96dd-ae35b7c809c5" providerId="AD" clId="Web-{8AF41FCA-B814-4CC0-9785-139FDB1C2010}" dt="2024-01-16T12:37:16.032" v="1" actId="20577"/>
          <ac:spMkLst>
            <pc:docMk/>
            <pc:sldMk cId="3351439039" sldId="256"/>
            <ac:spMk id="2" creationId="{00000000-0000-0000-0000-000000000000}"/>
          </ac:spMkLst>
        </pc:spChg>
      </pc:sldChg>
    </pc:docChg>
  </pc:docChgLst>
  <pc:docChgLst>
    <pc:chgData name="Nana Ama (N.A.S.) Jonathan" userId="S::513385@vistacollege.nl::17486353-b2eb-4cf2-9163-f5269fc76977" providerId="AD" clId="Web-{DD1AE4A0-A39F-7C0E-94DE-BC4AD875A0B2}"/>
    <pc:docChg chg="addSld delSld modSld">
      <pc:chgData name="Nana Ama (N.A.S.) Jonathan" userId="S::513385@vistacollege.nl::17486353-b2eb-4cf2-9163-f5269fc76977" providerId="AD" clId="Web-{DD1AE4A0-A39F-7C0E-94DE-BC4AD875A0B2}" dt="2024-01-16T13:48:20.436" v="298"/>
      <pc:docMkLst>
        <pc:docMk/>
      </pc:docMkLst>
      <pc:sldChg chg="del">
        <pc:chgData name="Nana Ama (N.A.S.) Jonathan" userId="S::513385@vistacollege.nl::17486353-b2eb-4cf2-9163-f5269fc76977" providerId="AD" clId="Web-{DD1AE4A0-A39F-7C0E-94DE-BC4AD875A0B2}" dt="2024-01-16T13:48:20.436" v="298"/>
        <pc:sldMkLst>
          <pc:docMk/>
          <pc:sldMk cId="3351439039" sldId="256"/>
        </pc:sldMkLst>
      </pc:sldChg>
      <pc:sldChg chg="addSp delSp modSp mod setClrOvrMap">
        <pc:chgData name="Nana Ama (N.A.S.) Jonathan" userId="S::513385@vistacollege.nl::17486353-b2eb-4cf2-9163-f5269fc76977" providerId="AD" clId="Web-{DD1AE4A0-A39F-7C0E-94DE-BC4AD875A0B2}" dt="2024-01-16T13:42:27.032" v="245"/>
        <pc:sldMkLst>
          <pc:docMk/>
          <pc:sldMk cId="2071613434" sldId="257"/>
        </pc:sldMkLst>
        <pc:spChg chg="mod">
          <ac:chgData name="Nana Ama (N.A.S.) Jonathan" userId="S::513385@vistacollege.nl::17486353-b2eb-4cf2-9163-f5269fc76977" providerId="AD" clId="Web-{DD1AE4A0-A39F-7C0E-94DE-BC4AD875A0B2}" dt="2024-01-16T13:42:27.032" v="245"/>
          <ac:spMkLst>
            <pc:docMk/>
            <pc:sldMk cId="2071613434" sldId="257"/>
            <ac:spMk id="2" creationId="{DDD1C1D0-3892-BAB2-0927-8E267B04B334}"/>
          </ac:spMkLst>
        </pc:spChg>
        <pc:spChg chg="mod">
          <ac:chgData name="Nana Ama (N.A.S.) Jonathan" userId="S::513385@vistacollege.nl::17486353-b2eb-4cf2-9163-f5269fc76977" providerId="AD" clId="Web-{DD1AE4A0-A39F-7C0E-94DE-BC4AD875A0B2}" dt="2024-01-16T13:42:27.032" v="245"/>
          <ac:spMkLst>
            <pc:docMk/>
            <pc:sldMk cId="2071613434" sldId="257"/>
            <ac:spMk id="3" creationId="{F783DDFF-F968-7B9D-979A-470D408265E9}"/>
          </ac:spMkLst>
        </pc:spChg>
        <pc:spChg chg="add">
          <ac:chgData name="Nana Ama (N.A.S.) Jonathan" userId="S::513385@vistacollege.nl::17486353-b2eb-4cf2-9163-f5269fc76977" providerId="AD" clId="Web-{DD1AE4A0-A39F-7C0E-94DE-BC4AD875A0B2}" dt="2024-01-16T13:42:27.032" v="245"/>
          <ac:spMkLst>
            <pc:docMk/>
            <pc:sldMk cId="2071613434" sldId="257"/>
            <ac:spMk id="29" creationId="{84697CDA-BDB7-4883-B48B-1D4EDB2F0E93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42:27.017" v="244"/>
          <ac:spMkLst>
            <pc:docMk/>
            <pc:sldMk cId="2071613434" sldId="257"/>
            <ac:spMk id="30" creationId="{9228552E-C8B1-4A80-8448-0787CE0FC704}"/>
          </ac:spMkLst>
        </pc:spChg>
        <pc:spChg chg="add">
          <ac:chgData name="Nana Ama (N.A.S.) Jonathan" userId="S::513385@vistacollege.nl::17486353-b2eb-4cf2-9163-f5269fc76977" providerId="AD" clId="Web-{DD1AE4A0-A39F-7C0E-94DE-BC4AD875A0B2}" dt="2024-01-16T13:42:27.032" v="245"/>
          <ac:spMkLst>
            <pc:docMk/>
            <pc:sldMk cId="2071613434" sldId="257"/>
            <ac:spMk id="31" creationId="{6295B176-FA0E-4B6A-A190-5E2E82BEA57A}"/>
          </ac:spMkLst>
        </pc:spChg>
        <pc:spChg chg="add">
          <ac:chgData name="Nana Ama (N.A.S.) Jonathan" userId="S::513385@vistacollege.nl::17486353-b2eb-4cf2-9163-f5269fc76977" providerId="AD" clId="Web-{DD1AE4A0-A39F-7C0E-94DE-BC4AD875A0B2}" dt="2024-01-16T13:42:27.032" v="245"/>
          <ac:spMkLst>
            <pc:docMk/>
            <pc:sldMk cId="2071613434" sldId="257"/>
            <ac:spMk id="33" creationId="{48F779DE-4744-42D6-9C74-33EC94460CCC}"/>
          </ac:spMkLst>
        </pc:spChg>
        <pc:picChg chg="del">
          <ac:chgData name="Nana Ama (N.A.S.) Jonathan" userId="S::513385@vistacollege.nl::17486353-b2eb-4cf2-9163-f5269fc76977" providerId="AD" clId="Web-{DD1AE4A0-A39F-7C0E-94DE-BC4AD875A0B2}" dt="2024-01-16T13:42:18.032" v="242"/>
          <ac:picMkLst>
            <pc:docMk/>
            <pc:sldMk cId="2071613434" sldId="257"/>
            <ac:picMk id="23" creationId="{3341A513-EDEF-C499-B13C-34F760613EC3}"/>
          </ac:picMkLst>
        </pc:picChg>
        <pc:picChg chg="add del">
          <ac:chgData name="Nana Ama (N.A.S.) Jonathan" userId="S::513385@vistacollege.nl::17486353-b2eb-4cf2-9163-f5269fc76977" providerId="AD" clId="Web-{DD1AE4A0-A39F-7C0E-94DE-BC4AD875A0B2}" dt="2024-01-16T13:42:27.017" v="244"/>
          <ac:picMkLst>
            <pc:docMk/>
            <pc:sldMk cId="2071613434" sldId="257"/>
            <ac:picMk id="26" creationId="{13DDF86C-2AF7-A4CE-B055-C131E875AFF8}"/>
          </ac:picMkLst>
        </pc:picChg>
        <pc:cxnChg chg="add del">
          <ac:chgData name="Nana Ama (N.A.S.) Jonathan" userId="S::513385@vistacollege.nl::17486353-b2eb-4cf2-9163-f5269fc76977" providerId="AD" clId="Web-{DD1AE4A0-A39F-7C0E-94DE-BC4AD875A0B2}" dt="2024-01-16T13:42:27.032" v="245"/>
          <ac:cxnSpMkLst>
            <pc:docMk/>
            <pc:sldMk cId="2071613434" sldId="257"/>
            <ac:cxnSpMk id="24" creationId="{249EDD1B-F94D-B4E6-ACAA-566B9A26FDE3}"/>
          </ac:cxnSpMkLst>
        </pc:cxnChg>
      </pc:sldChg>
      <pc:sldChg chg="delSp modSp del">
        <pc:chgData name="Nana Ama (N.A.S.) Jonathan" userId="S::513385@vistacollege.nl::17486353-b2eb-4cf2-9163-f5269fc76977" providerId="AD" clId="Web-{DD1AE4A0-A39F-7C0E-94DE-BC4AD875A0B2}" dt="2024-01-16T13:43:54.348" v="249"/>
        <pc:sldMkLst>
          <pc:docMk/>
          <pc:sldMk cId="444314154" sldId="258"/>
        </pc:sldMkLst>
        <pc:spChg chg="mod">
          <ac:chgData name="Nana Ama (N.A.S.) Jonathan" userId="S::513385@vistacollege.nl::17486353-b2eb-4cf2-9163-f5269fc76977" providerId="AD" clId="Web-{DD1AE4A0-A39F-7C0E-94DE-BC4AD875A0B2}" dt="2024-01-16T13:43:51.848" v="248" actId="1076"/>
          <ac:spMkLst>
            <pc:docMk/>
            <pc:sldMk cId="444314154" sldId="258"/>
            <ac:spMk id="3" creationId="{9E56BAE5-CCD6-972A-3AC9-663E2511256B}"/>
          </ac:spMkLst>
        </pc:spChg>
        <pc:picChg chg="del">
          <ac:chgData name="Nana Ama (N.A.S.) Jonathan" userId="S::513385@vistacollege.nl::17486353-b2eb-4cf2-9163-f5269fc76977" providerId="AD" clId="Web-{DD1AE4A0-A39F-7C0E-94DE-BC4AD875A0B2}" dt="2024-01-16T13:43:35.144" v="246"/>
          <ac:picMkLst>
            <pc:docMk/>
            <pc:sldMk cId="444314154" sldId="258"/>
            <ac:picMk id="4" creationId="{FB53E596-6EF6-5E4C-79D4-69025CD7B248}"/>
          </ac:picMkLst>
        </pc:picChg>
      </pc:sldChg>
      <pc:sldChg chg="addSp delSp modSp new mod setBg setClrOvrMap">
        <pc:chgData name="Nana Ama (N.A.S.) Jonathan" userId="S::513385@vistacollege.nl::17486353-b2eb-4cf2-9163-f5269fc76977" providerId="AD" clId="Web-{DD1AE4A0-A39F-7C0E-94DE-BC4AD875A0B2}" dt="2024-01-16T13:32:54.621" v="113"/>
        <pc:sldMkLst>
          <pc:docMk/>
          <pc:sldMk cId="227188937" sldId="259"/>
        </pc:sldMkLst>
        <pc:spChg chg="mod">
          <ac:chgData name="Nana Ama (N.A.S.) Jonathan" userId="S::513385@vistacollege.nl::17486353-b2eb-4cf2-9163-f5269fc76977" providerId="AD" clId="Web-{DD1AE4A0-A39F-7C0E-94DE-BC4AD875A0B2}" dt="2024-01-16T13:32:54.605" v="112"/>
          <ac:spMkLst>
            <pc:docMk/>
            <pc:sldMk cId="227188937" sldId="259"/>
            <ac:spMk id="2" creationId="{AC0A4A9F-E1B0-1E63-9B0C-C838F343C67F}"/>
          </ac:spMkLst>
        </pc:spChg>
        <pc:spChg chg="mod">
          <ac:chgData name="Nana Ama (N.A.S.) Jonathan" userId="S::513385@vistacollege.nl::17486353-b2eb-4cf2-9163-f5269fc76977" providerId="AD" clId="Web-{DD1AE4A0-A39F-7C0E-94DE-BC4AD875A0B2}" dt="2024-01-16T13:32:54.621" v="113"/>
          <ac:spMkLst>
            <pc:docMk/>
            <pc:sldMk cId="227188937" sldId="259"/>
            <ac:spMk id="3" creationId="{23D033E7-AAC5-C102-26A5-B8C18F5927BD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32:54.621" v="113"/>
          <ac:spMkLst>
            <pc:docMk/>
            <pc:sldMk cId="227188937" sldId="259"/>
            <ac:spMk id="6" creationId="{C1DD1A8A-57D5-4A81-AD04-532B043C5611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32:54.621" v="113"/>
          <ac:spMkLst>
            <pc:docMk/>
            <pc:sldMk cId="227188937" sldId="259"/>
            <ac:spMk id="8" creationId="{007891EC-4501-44ED-A8C8-B11B6DB767AB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31:26.024" v="95"/>
          <ac:spMkLst>
            <pc:docMk/>
            <pc:sldMk cId="227188937" sldId="259"/>
            <ac:spMk id="9" creationId="{5A59F003-E00A-43F9-91DC-CC54E3B87466}"/>
          </ac:spMkLst>
        </pc:spChg>
        <pc:spChg chg="add">
          <ac:chgData name="Nana Ama (N.A.S.) Jonathan" userId="S::513385@vistacollege.nl::17486353-b2eb-4cf2-9163-f5269fc76977" providerId="AD" clId="Web-{DD1AE4A0-A39F-7C0E-94DE-BC4AD875A0B2}" dt="2024-01-16T13:32:54.621" v="113"/>
          <ac:spMkLst>
            <pc:docMk/>
            <pc:sldMk cId="227188937" sldId="259"/>
            <ac:spMk id="10" creationId="{C1DD1A8A-57D5-4A81-AD04-532B043C5611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31:26.024" v="95"/>
          <ac:spMkLst>
            <pc:docMk/>
            <pc:sldMk cId="227188937" sldId="259"/>
            <ac:spMk id="11" creationId="{D74A4382-E3AD-430A-9A1F-DFA3E0E77A7D}"/>
          </ac:spMkLst>
        </pc:spChg>
        <pc:spChg chg="add">
          <ac:chgData name="Nana Ama (N.A.S.) Jonathan" userId="S::513385@vistacollege.nl::17486353-b2eb-4cf2-9163-f5269fc76977" providerId="AD" clId="Web-{DD1AE4A0-A39F-7C0E-94DE-BC4AD875A0B2}" dt="2024-01-16T13:32:54.621" v="113"/>
          <ac:spMkLst>
            <pc:docMk/>
            <pc:sldMk cId="227188937" sldId="259"/>
            <ac:spMk id="12" creationId="{007891EC-4501-44ED-A8C8-B11B6DB767AB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31:26.024" v="95"/>
          <ac:spMkLst>
            <pc:docMk/>
            <pc:sldMk cId="227188937" sldId="259"/>
            <ac:spMk id="13" creationId="{79F40191-0F44-4FD1-82CC-ACB507C14BE6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31:35.055" v="97"/>
          <ac:spMkLst>
            <pc:docMk/>
            <pc:sldMk cId="227188937" sldId="259"/>
            <ac:spMk id="15" creationId="{71B2258F-86CA-4D4D-8270-BC05FCDEBFB3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32:06.885" v="105"/>
          <ac:spMkLst>
            <pc:docMk/>
            <pc:sldMk cId="227188937" sldId="259"/>
            <ac:spMk id="18" creationId="{C1DD1A8A-57D5-4A81-AD04-532B043C5611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32:06.885" v="105"/>
          <ac:spMkLst>
            <pc:docMk/>
            <pc:sldMk cId="227188937" sldId="259"/>
            <ac:spMk id="20" creationId="{007891EC-4501-44ED-A8C8-B11B6DB767AB}"/>
          </ac:spMkLst>
        </pc:spChg>
        <pc:picChg chg="add del">
          <ac:chgData name="Nana Ama (N.A.S.) Jonathan" userId="S::513385@vistacollege.nl::17486353-b2eb-4cf2-9163-f5269fc76977" providerId="AD" clId="Web-{DD1AE4A0-A39F-7C0E-94DE-BC4AD875A0B2}" dt="2024-01-16T13:31:26.024" v="95"/>
          <ac:picMkLst>
            <pc:docMk/>
            <pc:sldMk cId="227188937" sldId="259"/>
            <ac:picMk id="5" creationId="{E6F2E246-84F8-0DAD-C99B-9B86BED90B59}"/>
          </ac:picMkLst>
        </pc:picChg>
        <pc:picChg chg="add mod">
          <ac:chgData name="Nana Ama (N.A.S.) Jonathan" userId="S::513385@vistacollege.nl::17486353-b2eb-4cf2-9163-f5269fc76977" providerId="AD" clId="Web-{DD1AE4A0-A39F-7C0E-94DE-BC4AD875A0B2}" dt="2024-01-16T13:32:54.621" v="113"/>
          <ac:picMkLst>
            <pc:docMk/>
            <pc:sldMk cId="227188937" sldId="259"/>
            <ac:picMk id="7" creationId="{6A33F44E-DD59-C2C7-331E-7C566D7F1A93}"/>
          </ac:picMkLst>
        </pc:picChg>
        <pc:picChg chg="add del">
          <ac:chgData name="Nana Ama (N.A.S.) Jonathan" userId="S::513385@vistacollege.nl::17486353-b2eb-4cf2-9163-f5269fc76977" providerId="AD" clId="Web-{DD1AE4A0-A39F-7C0E-94DE-BC4AD875A0B2}" dt="2024-01-16T13:31:35.055" v="97"/>
          <ac:picMkLst>
            <pc:docMk/>
            <pc:sldMk cId="227188937" sldId="259"/>
            <ac:picMk id="16" creationId="{DB7E8925-AD94-EE51-FA4F-C2B58258FE75}"/>
          </ac:picMkLst>
        </pc:picChg>
        <pc:picChg chg="add del">
          <ac:chgData name="Nana Ama (N.A.S.) Jonathan" userId="S::513385@vistacollege.nl::17486353-b2eb-4cf2-9163-f5269fc76977" providerId="AD" clId="Web-{DD1AE4A0-A39F-7C0E-94DE-BC4AD875A0B2}" dt="2024-01-16T13:32:06.885" v="105"/>
          <ac:picMkLst>
            <pc:docMk/>
            <pc:sldMk cId="227188937" sldId="259"/>
            <ac:picMk id="19" creationId="{223252D5-C223-0DF9-B130-8062DF8130AE}"/>
          </ac:picMkLst>
        </pc:picChg>
      </pc:sldChg>
      <pc:sldChg chg="addSp delSp modSp new mod setBg">
        <pc:chgData name="Nana Ama (N.A.S.) Jonathan" userId="S::513385@vistacollege.nl::17486353-b2eb-4cf2-9163-f5269fc76977" providerId="AD" clId="Web-{DD1AE4A0-A39F-7C0E-94DE-BC4AD875A0B2}" dt="2024-01-16T13:42:05.578" v="241" actId="20577"/>
        <pc:sldMkLst>
          <pc:docMk/>
          <pc:sldMk cId="4152948687" sldId="260"/>
        </pc:sldMkLst>
        <pc:spChg chg="mod">
          <ac:chgData name="Nana Ama (N.A.S.) Jonathan" userId="S::513385@vistacollege.nl::17486353-b2eb-4cf2-9163-f5269fc76977" providerId="AD" clId="Web-{DD1AE4A0-A39F-7C0E-94DE-BC4AD875A0B2}" dt="2024-01-16T13:39:23.119" v="226"/>
          <ac:spMkLst>
            <pc:docMk/>
            <pc:sldMk cId="4152948687" sldId="260"/>
            <ac:spMk id="2" creationId="{C81E6834-C40E-1742-B654-F7BCF37395D7}"/>
          </ac:spMkLst>
        </pc:spChg>
        <pc:spChg chg="mod">
          <ac:chgData name="Nana Ama (N.A.S.) Jonathan" userId="S::513385@vistacollege.nl::17486353-b2eb-4cf2-9163-f5269fc76977" providerId="AD" clId="Web-{DD1AE4A0-A39F-7C0E-94DE-BC4AD875A0B2}" dt="2024-01-16T13:42:05.578" v="241" actId="20577"/>
          <ac:spMkLst>
            <pc:docMk/>
            <pc:sldMk cId="4152948687" sldId="260"/>
            <ac:spMk id="3" creationId="{03DBBBF0-EE28-CD14-7C5B-2EFF42F3F4A0}"/>
          </ac:spMkLst>
        </pc:spChg>
        <pc:spChg chg="add">
          <ac:chgData name="Nana Ama (N.A.S.) Jonathan" userId="S::513385@vistacollege.nl::17486353-b2eb-4cf2-9163-f5269fc76977" providerId="AD" clId="Web-{DD1AE4A0-A39F-7C0E-94DE-BC4AD875A0B2}" dt="2024-01-16T13:39:23.119" v="226"/>
          <ac:spMkLst>
            <pc:docMk/>
            <pc:sldMk cId="4152948687" sldId="260"/>
            <ac:spMk id="8" creationId="{84697CDA-BDB7-4883-B48B-1D4EDB2F0E93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38:12.835" v="206"/>
          <ac:spMkLst>
            <pc:docMk/>
            <pc:sldMk cId="4152948687" sldId="260"/>
            <ac:spMk id="9" creationId="{04C21BAE-6866-4C7A-A7EC-C1B2E572D5BE}"/>
          </ac:spMkLst>
        </pc:spChg>
        <pc:spChg chg="add">
          <ac:chgData name="Nana Ama (N.A.S.) Jonathan" userId="S::513385@vistacollege.nl::17486353-b2eb-4cf2-9163-f5269fc76977" providerId="AD" clId="Web-{DD1AE4A0-A39F-7C0E-94DE-BC4AD875A0B2}" dt="2024-01-16T13:39:23.119" v="226"/>
          <ac:spMkLst>
            <pc:docMk/>
            <pc:sldMk cId="4152948687" sldId="260"/>
            <ac:spMk id="10" creationId="{6295B176-FA0E-4B6A-A190-5E2E82BEA57A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38:12.835" v="206"/>
          <ac:spMkLst>
            <pc:docMk/>
            <pc:sldMk cId="4152948687" sldId="260"/>
            <ac:spMk id="11" creationId="{7E7D0C94-08B4-48AE-8813-CC4D60294F42}"/>
          </ac:spMkLst>
        </pc:spChg>
        <pc:spChg chg="add">
          <ac:chgData name="Nana Ama (N.A.S.) Jonathan" userId="S::513385@vistacollege.nl::17486353-b2eb-4cf2-9163-f5269fc76977" providerId="AD" clId="Web-{DD1AE4A0-A39F-7C0E-94DE-BC4AD875A0B2}" dt="2024-01-16T13:39:23.119" v="226"/>
          <ac:spMkLst>
            <pc:docMk/>
            <pc:sldMk cId="4152948687" sldId="260"/>
            <ac:spMk id="12" creationId="{48F779DE-4744-42D6-9C74-33EC94460CCC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38:12.835" v="206"/>
          <ac:spMkLst>
            <pc:docMk/>
            <pc:sldMk cId="4152948687" sldId="260"/>
            <ac:spMk id="13" creationId="{F0C518C2-0AA4-470C-87B9-9CBF428FBA25}"/>
          </ac:spMkLst>
        </pc:spChg>
        <pc:picChg chg="add del">
          <ac:chgData name="Nana Ama (N.A.S.) Jonathan" userId="S::513385@vistacollege.nl::17486353-b2eb-4cf2-9163-f5269fc76977" providerId="AD" clId="Web-{DD1AE4A0-A39F-7C0E-94DE-BC4AD875A0B2}" dt="2024-01-16T13:38:12.835" v="206"/>
          <ac:picMkLst>
            <pc:docMk/>
            <pc:sldMk cId="4152948687" sldId="260"/>
            <ac:picMk id="5" creationId="{4B90B450-98A6-0423-97C0-7B3D635FAE24}"/>
          </ac:picMkLst>
        </pc:picChg>
      </pc:sldChg>
      <pc:sldChg chg="addSp delSp modSp new mod setBg">
        <pc:chgData name="Nana Ama (N.A.S.) Jonathan" userId="S::513385@vistacollege.nl::17486353-b2eb-4cf2-9163-f5269fc76977" providerId="AD" clId="Web-{DD1AE4A0-A39F-7C0E-94DE-BC4AD875A0B2}" dt="2024-01-16T13:46:31.088" v="297" actId="20577"/>
        <pc:sldMkLst>
          <pc:docMk/>
          <pc:sldMk cId="581898782" sldId="261"/>
        </pc:sldMkLst>
        <pc:spChg chg="mod">
          <ac:chgData name="Nana Ama (N.A.S.) Jonathan" userId="S::513385@vistacollege.nl::17486353-b2eb-4cf2-9163-f5269fc76977" providerId="AD" clId="Web-{DD1AE4A0-A39F-7C0E-94DE-BC4AD875A0B2}" dt="2024-01-16T13:46:31.088" v="297" actId="20577"/>
          <ac:spMkLst>
            <pc:docMk/>
            <pc:sldMk cId="581898782" sldId="261"/>
            <ac:spMk id="2" creationId="{FF99852F-8C0E-F22A-7B0E-F2D6064DA554}"/>
          </ac:spMkLst>
        </pc:spChg>
        <pc:spChg chg="mod">
          <ac:chgData name="Nana Ama (N.A.S.) Jonathan" userId="S::513385@vistacollege.nl::17486353-b2eb-4cf2-9163-f5269fc76977" providerId="AD" clId="Web-{DD1AE4A0-A39F-7C0E-94DE-BC4AD875A0B2}" dt="2024-01-16T13:45:54.946" v="295"/>
          <ac:spMkLst>
            <pc:docMk/>
            <pc:sldMk cId="581898782" sldId="261"/>
            <ac:spMk id="3" creationId="{3704C58F-8CBE-54C7-8DFC-4C8A68013057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45:22.007" v="284"/>
          <ac:spMkLst>
            <pc:docMk/>
            <pc:sldMk cId="581898782" sldId="261"/>
            <ac:spMk id="8" creationId="{D038248A-211C-4EEC-8401-C761B929FB52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45:22.007" v="284"/>
          <ac:spMkLst>
            <pc:docMk/>
            <pc:sldMk cId="581898782" sldId="261"/>
            <ac:spMk id="10" creationId="{C30A849F-66D9-40C8-BEC8-35AFF8F4568F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45:11.663" v="282"/>
          <ac:spMkLst>
            <pc:docMk/>
            <pc:sldMk cId="581898782" sldId="261"/>
            <ac:spMk id="11" creationId="{E81BF4F6-F2CF-4984-9D14-D6966D92F99F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45:06.319" v="278"/>
          <ac:spMkLst>
            <pc:docMk/>
            <pc:sldMk cId="581898782" sldId="261"/>
            <ac:spMk id="12" creationId="{5D7F64A8-D625-4F61-A290-B499BB62ACFF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45:11.663" v="282"/>
          <ac:spMkLst>
            <pc:docMk/>
            <pc:sldMk cId="581898782" sldId="261"/>
            <ac:spMk id="16" creationId="{C0763A76-9F1C-4FC5-82B7-DD475DA461B2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45:29.117" v="286"/>
          <ac:spMkLst>
            <pc:docMk/>
            <pc:sldMk cId="581898782" sldId="261"/>
            <ac:spMk id="27" creationId="{3ECBE1F1-D69B-4AFA-ABD5-8E41720EF6DE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45:29.117" v="286"/>
          <ac:spMkLst>
            <pc:docMk/>
            <pc:sldMk cId="581898782" sldId="261"/>
            <ac:spMk id="29" creationId="{603A6265-E10C-4B85-9C20-E75FCAF9CC63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45:44.071" v="288"/>
          <ac:spMkLst>
            <pc:docMk/>
            <pc:sldMk cId="581898782" sldId="261"/>
            <ac:spMk id="31" creationId="{6CF042CA-1AB3-5530-1155-8018D6D6A106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45:44.071" v="288"/>
          <ac:spMkLst>
            <pc:docMk/>
            <pc:sldMk cId="581898782" sldId="261"/>
            <ac:spMk id="32" creationId="{7BD5A982-4141-9143-22DC-C0713B397EB8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45:51.290" v="292"/>
          <ac:spMkLst>
            <pc:docMk/>
            <pc:sldMk cId="581898782" sldId="261"/>
            <ac:spMk id="39" creationId="{2515456E-B1B1-48C1-8164-7E567F5D40D4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45:51.290" v="292"/>
          <ac:spMkLst>
            <pc:docMk/>
            <pc:sldMk cId="581898782" sldId="261"/>
            <ac:spMk id="40" creationId="{D237ACD7-8629-4014-83AF-339EDD87E996}"/>
          </ac:spMkLst>
        </pc:spChg>
        <pc:spChg chg="add del">
          <ac:chgData name="Nana Ama (N.A.S.) Jonathan" userId="S::513385@vistacollege.nl::17486353-b2eb-4cf2-9163-f5269fc76977" providerId="AD" clId="Web-{DD1AE4A0-A39F-7C0E-94DE-BC4AD875A0B2}" dt="2024-01-16T13:45:51.290" v="292"/>
          <ac:spMkLst>
            <pc:docMk/>
            <pc:sldMk cId="581898782" sldId="261"/>
            <ac:spMk id="41" creationId="{0AC3A952-2574-44E9-9C98-DBC27EE14160}"/>
          </ac:spMkLst>
        </pc:spChg>
        <pc:spChg chg="add">
          <ac:chgData name="Nana Ama (N.A.S.) Jonathan" userId="S::513385@vistacollege.nl::17486353-b2eb-4cf2-9163-f5269fc76977" providerId="AD" clId="Web-{DD1AE4A0-A39F-7C0E-94DE-BC4AD875A0B2}" dt="2024-01-16T13:45:54.946" v="295"/>
          <ac:spMkLst>
            <pc:docMk/>
            <pc:sldMk cId="581898782" sldId="261"/>
            <ac:spMk id="45" creationId="{2515456E-B1B1-48C1-8164-7E567F5D40D4}"/>
          </ac:spMkLst>
        </pc:spChg>
        <pc:spChg chg="add">
          <ac:chgData name="Nana Ama (N.A.S.) Jonathan" userId="S::513385@vistacollege.nl::17486353-b2eb-4cf2-9163-f5269fc76977" providerId="AD" clId="Web-{DD1AE4A0-A39F-7C0E-94DE-BC4AD875A0B2}" dt="2024-01-16T13:45:54.946" v="295"/>
          <ac:spMkLst>
            <pc:docMk/>
            <pc:sldMk cId="581898782" sldId="261"/>
            <ac:spMk id="46" creationId="{D237ACD7-8629-4014-83AF-339EDD87E996}"/>
          </ac:spMkLst>
        </pc:spChg>
        <pc:spChg chg="add">
          <ac:chgData name="Nana Ama (N.A.S.) Jonathan" userId="S::513385@vistacollege.nl::17486353-b2eb-4cf2-9163-f5269fc76977" providerId="AD" clId="Web-{DD1AE4A0-A39F-7C0E-94DE-BC4AD875A0B2}" dt="2024-01-16T13:45:54.946" v="295"/>
          <ac:spMkLst>
            <pc:docMk/>
            <pc:sldMk cId="581898782" sldId="261"/>
            <ac:spMk id="47" creationId="{0AC3A952-2574-44E9-9C98-DBC27EE14160}"/>
          </ac:spMkLst>
        </pc:spChg>
        <pc:grpChg chg="add del">
          <ac:chgData name="Nana Ama (N.A.S.) Jonathan" userId="S::513385@vistacollege.nl::17486353-b2eb-4cf2-9163-f5269fc76977" providerId="AD" clId="Web-{DD1AE4A0-A39F-7C0E-94DE-BC4AD875A0B2}" dt="2024-01-16T13:45:22.007" v="284"/>
          <ac:grpSpMkLst>
            <pc:docMk/>
            <pc:sldMk cId="581898782" sldId="261"/>
            <ac:grpSpMk id="18" creationId="{2A5C9C35-2375-49EB-B99C-17C87D42FE7C}"/>
          </ac:grpSpMkLst>
        </pc:grpChg>
        <pc:grpChg chg="add del">
          <ac:chgData name="Nana Ama (N.A.S.) Jonathan" userId="S::513385@vistacollege.nl::17486353-b2eb-4cf2-9163-f5269fc76977" providerId="AD" clId="Web-{DD1AE4A0-A39F-7C0E-94DE-BC4AD875A0B2}" dt="2024-01-16T13:45:22.007" v="284"/>
          <ac:grpSpMkLst>
            <pc:docMk/>
            <pc:sldMk cId="581898782" sldId="261"/>
            <ac:grpSpMk id="23" creationId="{04542298-A2B1-480F-A11C-A40EDD19B857}"/>
          </ac:grpSpMkLst>
        </pc:grpChg>
        <pc:grpChg chg="add del">
          <ac:chgData name="Nana Ama (N.A.S.) Jonathan" userId="S::513385@vistacollege.nl::17486353-b2eb-4cf2-9163-f5269fc76977" providerId="AD" clId="Web-{DD1AE4A0-A39F-7C0E-94DE-BC4AD875A0B2}" dt="2024-01-16T13:45:46.743" v="290"/>
          <ac:grpSpMkLst>
            <pc:docMk/>
            <pc:sldMk cId="581898782" sldId="261"/>
            <ac:grpSpMk id="35" creationId="{A5AFD70F-20E3-55D2-E154-7D4FACFBB016}"/>
          </ac:grpSpMkLst>
        </pc:grpChg>
        <pc:picChg chg="add del">
          <ac:chgData name="Nana Ama (N.A.S.) Jonathan" userId="S::513385@vistacollege.nl::17486353-b2eb-4cf2-9163-f5269fc76977" providerId="AD" clId="Web-{DD1AE4A0-A39F-7C0E-94DE-BC4AD875A0B2}" dt="2024-01-16T13:45:08.679" v="280"/>
          <ac:picMkLst>
            <pc:docMk/>
            <pc:sldMk cId="581898782" sldId="261"/>
            <ac:picMk id="5" creationId="{92AAE08C-D741-AF63-39B6-731D47EEB32F}"/>
          </ac:picMkLst>
        </pc:picChg>
        <pc:picChg chg="add del">
          <ac:chgData name="Nana Ama (N.A.S.) Jonathan" userId="S::513385@vistacollege.nl::17486353-b2eb-4cf2-9163-f5269fc76977" providerId="AD" clId="Web-{DD1AE4A0-A39F-7C0E-94DE-BC4AD875A0B2}" dt="2024-01-16T13:45:06.319" v="278"/>
          <ac:picMkLst>
            <pc:docMk/>
            <pc:sldMk cId="581898782" sldId="261"/>
            <ac:picMk id="7" creationId="{974C3265-8944-66BB-C7E2-BCA4A129E601}"/>
          </ac:picMkLst>
        </pc:picChg>
        <pc:picChg chg="add del">
          <ac:chgData name="Nana Ama (N.A.S.) Jonathan" userId="S::513385@vistacollege.nl::17486353-b2eb-4cf2-9163-f5269fc76977" providerId="AD" clId="Web-{DD1AE4A0-A39F-7C0E-94DE-BC4AD875A0B2}" dt="2024-01-16T13:45:06.319" v="278"/>
          <ac:picMkLst>
            <pc:docMk/>
            <pc:sldMk cId="581898782" sldId="261"/>
            <ac:picMk id="9" creationId="{06C9C9F7-30DF-4EC2-A4DB-EAA4D5020655}"/>
          </ac:picMkLst>
        </pc:picChg>
        <pc:picChg chg="add del">
          <ac:chgData name="Nana Ama (N.A.S.) Jonathan" userId="S::513385@vistacollege.nl::17486353-b2eb-4cf2-9163-f5269fc76977" providerId="AD" clId="Web-{DD1AE4A0-A39F-7C0E-94DE-BC4AD875A0B2}" dt="2024-01-16T13:45:11.663" v="282"/>
          <ac:picMkLst>
            <pc:docMk/>
            <pc:sldMk cId="581898782" sldId="261"/>
            <ac:picMk id="17" creationId="{8E1E1639-D4E8-2278-AE8E-74E2BBB5DDC9}"/>
          </ac:picMkLst>
        </pc:picChg>
        <pc:picChg chg="add del">
          <ac:chgData name="Nana Ama (N.A.S.) Jonathan" userId="S::513385@vistacollege.nl::17486353-b2eb-4cf2-9163-f5269fc76977" providerId="AD" clId="Web-{DD1AE4A0-A39F-7C0E-94DE-BC4AD875A0B2}" dt="2024-01-16T13:45:29.117" v="286"/>
          <ac:picMkLst>
            <pc:docMk/>
            <pc:sldMk cId="581898782" sldId="261"/>
            <ac:picMk id="28" creationId="{67B81CBC-C2D6-CC16-269A-41024A24FA05}"/>
          </ac:picMkLst>
        </pc:picChg>
        <pc:picChg chg="add del">
          <ac:chgData name="Nana Ama (N.A.S.) Jonathan" userId="S::513385@vistacollege.nl::17486353-b2eb-4cf2-9163-f5269fc76977" providerId="AD" clId="Web-{DD1AE4A0-A39F-7C0E-94DE-BC4AD875A0B2}" dt="2024-01-16T13:45:46.743" v="290"/>
          <ac:picMkLst>
            <pc:docMk/>
            <pc:sldMk cId="581898782" sldId="261"/>
            <ac:picMk id="34" creationId="{42CE8A06-6F49-3237-D90A-5AB563C12090}"/>
          </ac:picMkLst>
        </pc:picChg>
        <pc:cxnChg chg="add del">
          <ac:chgData name="Nana Ama (N.A.S.) Jonathan" userId="S::513385@vistacollege.nl::17486353-b2eb-4cf2-9163-f5269fc76977" providerId="AD" clId="Web-{DD1AE4A0-A39F-7C0E-94DE-BC4AD875A0B2}" dt="2024-01-16T13:45:08.679" v="280"/>
          <ac:cxnSpMkLst>
            <pc:docMk/>
            <pc:sldMk cId="581898782" sldId="261"/>
            <ac:cxnSpMk id="14" creationId="{1503BFE4-729B-D9D0-C17B-501E6AF1127A}"/>
          </ac:cxnSpMkLst>
        </pc:cxnChg>
        <pc:cxnChg chg="add del">
          <ac:chgData name="Nana Ama (N.A.S.) Jonathan" userId="S::513385@vistacollege.nl::17486353-b2eb-4cf2-9163-f5269fc76977" providerId="AD" clId="Web-{DD1AE4A0-A39F-7C0E-94DE-BC4AD875A0B2}" dt="2024-01-16T13:45:54.930" v="294"/>
          <ac:cxnSpMkLst>
            <pc:docMk/>
            <pc:sldMk cId="581898782" sldId="261"/>
            <ac:cxnSpMk id="43" creationId="{00CD8E7C-C23B-A3B9-B18A-838AED877A40}"/>
          </ac:cxnSpMkLst>
        </pc:cxnChg>
      </pc:sldChg>
    </pc:docChg>
  </pc:docChgLst>
  <pc:docChgLst>
    <pc:chgData name="Ciara (C.B.) Henriquez" userId="S::511158@vistacollege.nl::b5a03ac4-7f88-4188-9ff6-a74ea54f8054" providerId="AD" clId="Web-{B7A0285B-CFBB-CD2E-BD43-24F3E9BCDE64}"/>
    <pc:docChg chg="addSld modSld addMainMaster delMainMaster">
      <pc:chgData name="Ciara (C.B.) Henriquez" userId="S::511158@vistacollege.nl::b5a03ac4-7f88-4188-9ff6-a74ea54f8054" providerId="AD" clId="Web-{B7A0285B-CFBB-CD2E-BD43-24F3E9BCDE64}" dt="2024-01-23T14:43:56.352" v="47"/>
      <pc:docMkLst>
        <pc:docMk/>
      </pc:docMkLst>
      <pc:sldChg chg="delSp modSp mod modClrScheme delDesignElem chgLayout">
        <pc:chgData name="Ciara (C.B.) Henriquez" userId="S::511158@vistacollege.nl::b5a03ac4-7f88-4188-9ff6-a74ea54f8054" providerId="AD" clId="Web-{B7A0285B-CFBB-CD2E-BD43-24F3E9BCDE64}" dt="2024-01-23T14:43:56.352" v="47"/>
        <pc:sldMkLst>
          <pc:docMk/>
          <pc:sldMk cId="2071613434" sldId="257"/>
        </pc:sldMkLst>
        <pc:spChg chg="mod ord">
          <ac:chgData name="Ciara (C.B.) Henriquez" userId="S::511158@vistacollege.nl::b5a03ac4-7f88-4188-9ff6-a74ea54f8054" providerId="AD" clId="Web-{B7A0285B-CFBB-CD2E-BD43-24F3E9BCDE64}" dt="2024-01-23T14:43:56.352" v="47"/>
          <ac:spMkLst>
            <pc:docMk/>
            <pc:sldMk cId="2071613434" sldId="257"/>
            <ac:spMk id="2" creationId="{DDD1C1D0-3892-BAB2-0927-8E267B04B334}"/>
          </ac:spMkLst>
        </pc:spChg>
        <pc:spChg chg="mod ord">
          <ac:chgData name="Ciara (C.B.) Henriquez" userId="S::511158@vistacollege.nl::b5a03ac4-7f88-4188-9ff6-a74ea54f8054" providerId="AD" clId="Web-{B7A0285B-CFBB-CD2E-BD43-24F3E9BCDE64}" dt="2024-01-23T14:43:56.352" v="47"/>
          <ac:spMkLst>
            <pc:docMk/>
            <pc:sldMk cId="2071613434" sldId="257"/>
            <ac:spMk id="3" creationId="{F783DDFF-F968-7B9D-979A-470D408265E9}"/>
          </ac:spMkLst>
        </pc:spChg>
        <pc:spChg chg="del">
          <ac:chgData name="Ciara (C.B.) Henriquez" userId="S::511158@vistacollege.nl::b5a03ac4-7f88-4188-9ff6-a74ea54f8054" providerId="AD" clId="Web-{B7A0285B-CFBB-CD2E-BD43-24F3E9BCDE64}" dt="2024-01-23T14:42:47.849" v="41"/>
          <ac:spMkLst>
            <pc:docMk/>
            <pc:sldMk cId="2071613434" sldId="257"/>
            <ac:spMk id="29" creationId="{84697CDA-BDB7-4883-B48B-1D4EDB2F0E93}"/>
          </ac:spMkLst>
        </pc:spChg>
        <pc:spChg chg="del">
          <ac:chgData name="Ciara (C.B.) Henriquez" userId="S::511158@vistacollege.nl::b5a03ac4-7f88-4188-9ff6-a74ea54f8054" providerId="AD" clId="Web-{B7A0285B-CFBB-CD2E-BD43-24F3E9BCDE64}" dt="2024-01-23T14:42:47.849" v="41"/>
          <ac:spMkLst>
            <pc:docMk/>
            <pc:sldMk cId="2071613434" sldId="257"/>
            <ac:spMk id="31" creationId="{6295B176-FA0E-4B6A-A190-5E2E82BEA57A}"/>
          </ac:spMkLst>
        </pc:spChg>
        <pc:spChg chg="del">
          <ac:chgData name="Ciara (C.B.) Henriquez" userId="S::511158@vistacollege.nl::b5a03ac4-7f88-4188-9ff6-a74ea54f8054" providerId="AD" clId="Web-{B7A0285B-CFBB-CD2E-BD43-24F3E9BCDE64}" dt="2024-01-23T14:42:47.849" v="41"/>
          <ac:spMkLst>
            <pc:docMk/>
            <pc:sldMk cId="2071613434" sldId="257"/>
            <ac:spMk id="33" creationId="{48F779DE-4744-42D6-9C74-33EC94460CCC}"/>
          </ac:spMkLst>
        </pc:spChg>
      </pc:sldChg>
      <pc:sldChg chg="delSp modSp mod modClrScheme delDesignElem chgLayout">
        <pc:chgData name="Ciara (C.B.) Henriquez" userId="S::511158@vistacollege.nl::b5a03ac4-7f88-4188-9ff6-a74ea54f8054" providerId="AD" clId="Web-{B7A0285B-CFBB-CD2E-BD43-24F3E9BCDE64}" dt="2024-01-23T14:43:56.352" v="47"/>
        <pc:sldMkLst>
          <pc:docMk/>
          <pc:sldMk cId="227188937" sldId="259"/>
        </pc:sldMkLst>
        <pc:spChg chg="mod ord">
          <ac:chgData name="Ciara (C.B.) Henriquez" userId="S::511158@vistacollege.nl::b5a03ac4-7f88-4188-9ff6-a74ea54f8054" providerId="AD" clId="Web-{B7A0285B-CFBB-CD2E-BD43-24F3E9BCDE64}" dt="2024-01-23T14:43:56.352" v="47"/>
          <ac:spMkLst>
            <pc:docMk/>
            <pc:sldMk cId="227188937" sldId="259"/>
            <ac:spMk id="2" creationId="{AC0A4A9F-E1B0-1E63-9B0C-C838F343C67F}"/>
          </ac:spMkLst>
        </pc:spChg>
        <pc:spChg chg="mod ord">
          <ac:chgData name="Ciara (C.B.) Henriquez" userId="S::511158@vistacollege.nl::b5a03ac4-7f88-4188-9ff6-a74ea54f8054" providerId="AD" clId="Web-{B7A0285B-CFBB-CD2E-BD43-24F3E9BCDE64}" dt="2024-01-23T14:43:56.352" v="47"/>
          <ac:spMkLst>
            <pc:docMk/>
            <pc:sldMk cId="227188937" sldId="259"/>
            <ac:spMk id="3" creationId="{23D033E7-AAC5-C102-26A5-B8C18F5927BD}"/>
          </ac:spMkLst>
        </pc:spChg>
        <pc:spChg chg="del">
          <ac:chgData name="Ciara (C.B.) Henriquez" userId="S::511158@vistacollege.nl::b5a03ac4-7f88-4188-9ff6-a74ea54f8054" providerId="AD" clId="Web-{B7A0285B-CFBB-CD2E-BD43-24F3E9BCDE64}" dt="2024-01-23T14:42:47.849" v="41"/>
          <ac:spMkLst>
            <pc:docMk/>
            <pc:sldMk cId="227188937" sldId="259"/>
            <ac:spMk id="10" creationId="{C1DD1A8A-57D5-4A81-AD04-532B043C5611}"/>
          </ac:spMkLst>
        </pc:spChg>
        <pc:spChg chg="del">
          <ac:chgData name="Ciara (C.B.) Henriquez" userId="S::511158@vistacollege.nl::b5a03ac4-7f88-4188-9ff6-a74ea54f8054" providerId="AD" clId="Web-{B7A0285B-CFBB-CD2E-BD43-24F3E9BCDE64}" dt="2024-01-23T14:42:47.849" v="41"/>
          <ac:spMkLst>
            <pc:docMk/>
            <pc:sldMk cId="227188937" sldId="259"/>
            <ac:spMk id="12" creationId="{007891EC-4501-44ED-A8C8-B11B6DB767AB}"/>
          </ac:spMkLst>
        </pc:spChg>
      </pc:sldChg>
      <pc:sldChg chg="delSp modSp mod modClrScheme delDesignElem chgLayout">
        <pc:chgData name="Ciara (C.B.) Henriquez" userId="S::511158@vistacollege.nl::b5a03ac4-7f88-4188-9ff6-a74ea54f8054" providerId="AD" clId="Web-{B7A0285B-CFBB-CD2E-BD43-24F3E9BCDE64}" dt="2024-01-23T14:43:56.352" v="47"/>
        <pc:sldMkLst>
          <pc:docMk/>
          <pc:sldMk cId="4152948687" sldId="260"/>
        </pc:sldMkLst>
        <pc:spChg chg="mod ord">
          <ac:chgData name="Ciara (C.B.) Henriquez" userId="S::511158@vistacollege.nl::b5a03ac4-7f88-4188-9ff6-a74ea54f8054" providerId="AD" clId="Web-{B7A0285B-CFBB-CD2E-BD43-24F3E9BCDE64}" dt="2024-01-23T14:43:56.352" v="47"/>
          <ac:spMkLst>
            <pc:docMk/>
            <pc:sldMk cId="4152948687" sldId="260"/>
            <ac:spMk id="2" creationId="{C81E6834-C40E-1742-B654-F7BCF37395D7}"/>
          </ac:spMkLst>
        </pc:spChg>
        <pc:spChg chg="mod ord">
          <ac:chgData name="Ciara (C.B.) Henriquez" userId="S::511158@vistacollege.nl::b5a03ac4-7f88-4188-9ff6-a74ea54f8054" providerId="AD" clId="Web-{B7A0285B-CFBB-CD2E-BD43-24F3E9BCDE64}" dt="2024-01-23T14:43:56.352" v="47"/>
          <ac:spMkLst>
            <pc:docMk/>
            <pc:sldMk cId="4152948687" sldId="260"/>
            <ac:spMk id="3" creationId="{03DBBBF0-EE28-CD14-7C5B-2EFF42F3F4A0}"/>
          </ac:spMkLst>
        </pc:spChg>
        <pc:spChg chg="del">
          <ac:chgData name="Ciara (C.B.) Henriquez" userId="S::511158@vistacollege.nl::b5a03ac4-7f88-4188-9ff6-a74ea54f8054" providerId="AD" clId="Web-{B7A0285B-CFBB-CD2E-BD43-24F3E9BCDE64}" dt="2024-01-23T14:42:47.849" v="41"/>
          <ac:spMkLst>
            <pc:docMk/>
            <pc:sldMk cId="4152948687" sldId="260"/>
            <ac:spMk id="8" creationId="{84697CDA-BDB7-4883-B48B-1D4EDB2F0E93}"/>
          </ac:spMkLst>
        </pc:spChg>
        <pc:spChg chg="del">
          <ac:chgData name="Ciara (C.B.) Henriquez" userId="S::511158@vistacollege.nl::b5a03ac4-7f88-4188-9ff6-a74ea54f8054" providerId="AD" clId="Web-{B7A0285B-CFBB-CD2E-BD43-24F3E9BCDE64}" dt="2024-01-23T14:42:47.849" v="41"/>
          <ac:spMkLst>
            <pc:docMk/>
            <pc:sldMk cId="4152948687" sldId="260"/>
            <ac:spMk id="10" creationId="{6295B176-FA0E-4B6A-A190-5E2E82BEA57A}"/>
          </ac:spMkLst>
        </pc:spChg>
        <pc:spChg chg="del">
          <ac:chgData name="Ciara (C.B.) Henriquez" userId="S::511158@vistacollege.nl::b5a03ac4-7f88-4188-9ff6-a74ea54f8054" providerId="AD" clId="Web-{B7A0285B-CFBB-CD2E-BD43-24F3E9BCDE64}" dt="2024-01-23T14:42:47.849" v="41"/>
          <ac:spMkLst>
            <pc:docMk/>
            <pc:sldMk cId="4152948687" sldId="260"/>
            <ac:spMk id="12" creationId="{48F779DE-4744-42D6-9C74-33EC94460CCC}"/>
          </ac:spMkLst>
        </pc:spChg>
      </pc:sldChg>
      <pc:sldChg chg="delSp modSp mod modClrScheme delDesignElem chgLayout">
        <pc:chgData name="Ciara (C.B.) Henriquez" userId="S::511158@vistacollege.nl::b5a03ac4-7f88-4188-9ff6-a74ea54f8054" providerId="AD" clId="Web-{B7A0285B-CFBB-CD2E-BD43-24F3E9BCDE64}" dt="2024-01-23T14:43:56.352" v="47"/>
        <pc:sldMkLst>
          <pc:docMk/>
          <pc:sldMk cId="581898782" sldId="261"/>
        </pc:sldMkLst>
        <pc:spChg chg="mod ord">
          <ac:chgData name="Ciara (C.B.) Henriquez" userId="S::511158@vistacollege.nl::b5a03ac4-7f88-4188-9ff6-a74ea54f8054" providerId="AD" clId="Web-{B7A0285B-CFBB-CD2E-BD43-24F3E9BCDE64}" dt="2024-01-23T14:43:56.352" v="47"/>
          <ac:spMkLst>
            <pc:docMk/>
            <pc:sldMk cId="581898782" sldId="261"/>
            <ac:spMk id="2" creationId="{FF99852F-8C0E-F22A-7B0E-F2D6064DA554}"/>
          </ac:spMkLst>
        </pc:spChg>
        <pc:spChg chg="mod ord">
          <ac:chgData name="Ciara (C.B.) Henriquez" userId="S::511158@vistacollege.nl::b5a03ac4-7f88-4188-9ff6-a74ea54f8054" providerId="AD" clId="Web-{B7A0285B-CFBB-CD2E-BD43-24F3E9BCDE64}" dt="2024-01-23T14:43:56.352" v="47"/>
          <ac:spMkLst>
            <pc:docMk/>
            <pc:sldMk cId="581898782" sldId="261"/>
            <ac:spMk id="3" creationId="{3704C58F-8CBE-54C7-8DFC-4C8A68013057}"/>
          </ac:spMkLst>
        </pc:spChg>
        <pc:spChg chg="del">
          <ac:chgData name="Ciara (C.B.) Henriquez" userId="S::511158@vistacollege.nl::b5a03ac4-7f88-4188-9ff6-a74ea54f8054" providerId="AD" clId="Web-{B7A0285B-CFBB-CD2E-BD43-24F3E9BCDE64}" dt="2024-01-23T14:42:47.849" v="41"/>
          <ac:spMkLst>
            <pc:docMk/>
            <pc:sldMk cId="581898782" sldId="261"/>
            <ac:spMk id="45" creationId="{2515456E-B1B1-48C1-8164-7E567F5D40D4}"/>
          </ac:spMkLst>
        </pc:spChg>
        <pc:spChg chg="del">
          <ac:chgData name="Ciara (C.B.) Henriquez" userId="S::511158@vistacollege.nl::b5a03ac4-7f88-4188-9ff6-a74ea54f8054" providerId="AD" clId="Web-{B7A0285B-CFBB-CD2E-BD43-24F3E9BCDE64}" dt="2024-01-23T14:42:47.849" v="41"/>
          <ac:spMkLst>
            <pc:docMk/>
            <pc:sldMk cId="581898782" sldId="261"/>
            <ac:spMk id="46" creationId="{D237ACD7-8629-4014-83AF-339EDD87E996}"/>
          </ac:spMkLst>
        </pc:spChg>
        <pc:spChg chg="del">
          <ac:chgData name="Ciara (C.B.) Henriquez" userId="S::511158@vistacollege.nl::b5a03ac4-7f88-4188-9ff6-a74ea54f8054" providerId="AD" clId="Web-{B7A0285B-CFBB-CD2E-BD43-24F3E9BCDE64}" dt="2024-01-23T14:42:47.849" v="41"/>
          <ac:spMkLst>
            <pc:docMk/>
            <pc:sldMk cId="581898782" sldId="261"/>
            <ac:spMk id="47" creationId="{0AC3A952-2574-44E9-9C98-DBC27EE14160}"/>
          </ac:spMkLst>
        </pc:spChg>
      </pc:sldChg>
      <pc:sldChg chg="modSp mod modClrScheme chgLayout">
        <pc:chgData name="Ciara (C.B.) Henriquez" userId="S::511158@vistacollege.nl::b5a03ac4-7f88-4188-9ff6-a74ea54f8054" providerId="AD" clId="Web-{B7A0285B-CFBB-CD2E-BD43-24F3E9BCDE64}" dt="2024-01-23T14:43:56.352" v="47"/>
        <pc:sldMkLst>
          <pc:docMk/>
          <pc:sldMk cId="550029337" sldId="263"/>
        </pc:sldMkLst>
        <pc:spChg chg="mod ord">
          <ac:chgData name="Ciara (C.B.) Henriquez" userId="S::511158@vistacollege.nl::b5a03ac4-7f88-4188-9ff6-a74ea54f8054" providerId="AD" clId="Web-{B7A0285B-CFBB-CD2E-BD43-24F3E9BCDE64}" dt="2024-01-23T14:43:56.352" v="47"/>
          <ac:spMkLst>
            <pc:docMk/>
            <pc:sldMk cId="550029337" sldId="263"/>
            <ac:spMk id="2" creationId="{21B38659-680B-CBB8-53C2-7AE2C0509360}"/>
          </ac:spMkLst>
        </pc:spChg>
        <pc:spChg chg="mod ord">
          <ac:chgData name="Ciara (C.B.) Henriquez" userId="S::511158@vistacollege.nl::b5a03ac4-7f88-4188-9ff6-a74ea54f8054" providerId="AD" clId="Web-{B7A0285B-CFBB-CD2E-BD43-24F3E9BCDE64}" dt="2024-01-23T14:43:56.352" v="47"/>
          <ac:spMkLst>
            <pc:docMk/>
            <pc:sldMk cId="550029337" sldId="263"/>
            <ac:spMk id="3" creationId="{5EAC2A24-0D86-DC4F-354C-99D279B135B5}"/>
          </ac:spMkLst>
        </pc:spChg>
      </pc:sldChg>
      <pc:sldChg chg="addSp delSp modSp new mod setBg modClrScheme chgLayout">
        <pc:chgData name="Ciara (C.B.) Henriquez" userId="S::511158@vistacollege.nl::b5a03ac4-7f88-4188-9ff6-a74ea54f8054" providerId="AD" clId="Web-{B7A0285B-CFBB-CD2E-BD43-24F3E9BCDE64}" dt="2024-01-23T14:43:56.352" v="47"/>
        <pc:sldMkLst>
          <pc:docMk/>
          <pc:sldMk cId="106984776" sldId="264"/>
        </pc:sldMkLst>
        <pc:spChg chg="mod ord">
          <ac:chgData name="Ciara (C.B.) Henriquez" userId="S::511158@vistacollege.nl::b5a03ac4-7f88-4188-9ff6-a74ea54f8054" providerId="AD" clId="Web-{B7A0285B-CFBB-CD2E-BD43-24F3E9BCDE64}" dt="2024-01-23T14:43:56.352" v="47"/>
          <ac:spMkLst>
            <pc:docMk/>
            <pc:sldMk cId="106984776" sldId="264"/>
            <ac:spMk id="2" creationId="{525AE65C-8836-2199-0F98-62DFCA1AF206}"/>
          </ac:spMkLst>
        </pc:spChg>
        <pc:spChg chg="del mod ord">
          <ac:chgData name="Ciara (C.B.) Henriquez" userId="S::511158@vistacollege.nl::b5a03ac4-7f88-4188-9ff6-a74ea54f8054" providerId="AD" clId="Web-{B7A0285B-CFBB-CD2E-BD43-24F3E9BCDE64}" dt="2024-01-23T14:42:54.631" v="42"/>
          <ac:spMkLst>
            <pc:docMk/>
            <pc:sldMk cId="106984776" sldId="264"/>
            <ac:spMk id="3" creationId="{13E03C47-4D52-963F-219F-C85A1BBE6909}"/>
          </ac:spMkLst>
        </pc:spChg>
        <pc:graphicFrameChg chg="add mod ord">
          <ac:chgData name="Ciara (C.B.) Henriquez" userId="S::511158@vistacollege.nl::b5a03ac4-7f88-4188-9ff6-a74ea54f8054" providerId="AD" clId="Web-{B7A0285B-CFBB-CD2E-BD43-24F3E9BCDE64}" dt="2024-01-23T14:43:56.352" v="47"/>
          <ac:graphicFrameMkLst>
            <pc:docMk/>
            <pc:sldMk cId="106984776" sldId="264"/>
            <ac:graphicFrameMk id="5" creationId="{08A3C626-7AB1-3608-7FDB-9C38559D41CF}"/>
          </ac:graphicFrameMkLst>
        </pc:graphicFrameChg>
      </pc:sldChg>
      <pc:sldMasterChg chg="del delSldLayout">
        <pc:chgData name="Ciara (C.B.) Henriquez" userId="S::511158@vistacollege.nl::b5a03ac4-7f88-4188-9ff6-a74ea54f8054" providerId="AD" clId="Web-{B7A0285B-CFBB-CD2E-BD43-24F3E9BCDE64}" dt="2024-01-23T14:42:47.849" v="41"/>
        <pc:sldMasterMkLst>
          <pc:docMk/>
          <pc:sldMasterMk cId="1710546820" sldId="2147483648"/>
        </pc:sldMasterMkLst>
        <pc:sldLayoutChg chg="del">
          <pc:chgData name="Ciara (C.B.) Henriquez" userId="S::511158@vistacollege.nl::b5a03ac4-7f88-4188-9ff6-a74ea54f8054" providerId="AD" clId="Web-{B7A0285B-CFBB-CD2E-BD43-24F3E9BCDE64}" dt="2024-01-23T14:42:47.849" v="41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Ciara (C.B.) Henriquez" userId="S::511158@vistacollege.nl::b5a03ac4-7f88-4188-9ff6-a74ea54f8054" providerId="AD" clId="Web-{B7A0285B-CFBB-CD2E-BD43-24F3E9BCDE64}" dt="2024-01-23T14:42:47.849" v="41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Ciara (C.B.) Henriquez" userId="S::511158@vistacollege.nl::b5a03ac4-7f88-4188-9ff6-a74ea54f8054" providerId="AD" clId="Web-{B7A0285B-CFBB-CD2E-BD43-24F3E9BCDE64}" dt="2024-01-23T14:42:47.849" v="41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Ciara (C.B.) Henriquez" userId="S::511158@vistacollege.nl::b5a03ac4-7f88-4188-9ff6-a74ea54f8054" providerId="AD" clId="Web-{B7A0285B-CFBB-CD2E-BD43-24F3E9BCDE64}" dt="2024-01-23T14:42:47.849" v="41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Ciara (C.B.) Henriquez" userId="S::511158@vistacollege.nl::b5a03ac4-7f88-4188-9ff6-a74ea54f8054" providerId="AD" clId="Web-{B7A0285B-CFBB-CD2E-BD43-24F3E9BCDE64}" dt="2024-01-23T14:42:47.849" v="41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Ciara (C.B.) Henriquez" userId="S::511158@vistacollege.nl::b5a03ac4-7f88-4188-9ff6-a74ea54f8054" providerId="AD" clId="Web-{B7A0285B-CFBB-CD2E-BD43-24F3E9BCDE64}" dt="2024-01-23T14:42:47.849" v="41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Ciara (C.B.) Henriquez" userId="S::511158@vistacollege.nl::b5a03ac4-7f88-4188-9ff6-a74ea54f8054" providerId="AD" clId="Web-{B7A0285B-CFBB-CD2E-BD43-24F3E9BCDE64}" dt="2024-01-23T14:42:47.849" v="41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Ciara (C.B.) Henriquez" userId="S::511158@vistacollege.nl::b5a03ac4-7f88-4188-9ff6-a74ea54f8054" providerId="AD" clId="Web-{B7A0285B-CFBB-CD2E-BD43-24F3E9BCDE64}" dt="2024-01-23T14:42:47.849" v="41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Ciara (C.B.) Henriquez" userId="S::511158@vistacollege.nl::b5a03ac4-7f88-4188-9ff6-a74ea54f8054" providerId="AD" clId="Web-{B7A0285B-CFBB-CD2E-BD43-24F3E9BCDE64}" dt="2024-01-23T14:42:47.849" v="41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Ciara (C.B.) Henriquez" userId="S::511158@vistacollege.nl::b5a03ac4-7f88-4188-9ff6-a74ea54f8054" providerId="AD" clId="Web-{B7A0285B-CFBB-CD2E-BD43-24F3E9BCDE64}" dt="2024-01-23T14:42:47.849" v="41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Ciara (C.B.) Henriquez" userId="S::511158@vistacollege.nl::b5a03ac4-7f88-4188-9ff6-a74ea54f8054" providerId="AD" clId="Web-{B7A0285B-CFBB-CD2E-BD43-24F3E9BCDE64}" dt="2024-01-23T14:42:47.849" v="41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del addSldLayout delSldLayout modSldLayout">
        <pc:chgData name="Ciara (C.B.) Henriquez" userId="S::511158@vistacollege.nl::b5a03ac4-7f88-4188-9ff6-a74ea54f8054" providerId="AD" clId="Web-{B7A0285B-CFBB-CD2E-BD43-24F3E9BCDE64}" dt="2024-01-23T14:43:40.273" v="43"/>
        <pc:sldMasterMkLst>
          <pc:docMk/>
          <pc:sldMasterMk cId="1391728722" sldId="2147483660"/>
        </pc:sldMasterMkLst>
        <pc:sldLayoutChg chg="add del mod replId">
          <pc:chgData name="Ciara (C.B.) Henriquez" userId="S::511158@vistacollege.nl::b5a03ac4-7f88-4188-9ff6-a74ea54f8054" providerId="AD" clId="Web-{B7A0285B-CFBB-CD2E-BD43-24F3E9BCDE64}" dt="2024-01-23T14:43:40.273" v="43"/>
          <pc:sldLayoutMkLst>
            <pc:docMk/>
            <pc:sldMasterMk cId="1391728722" sldId="2147483660"/>
            <pc:sldLayoutMk cId="2636144959" sldId="2147483661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0.273" v="43"/>
          <pc:sldLayoutMkLst>
            <pc:docMk/>
            <pc:sldMasterMk cId="1391728722" sldId="2147483660"/>
            <pc:sldLayoutMk cId="75135643" sldId="2147483662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0.273" v="43"/>
          <pc:sldLayoutMkLst>
            <pc:docMk/>
            <pc:sldMasterMk cId="1391728722" sldId="2147483660"/>
            <pc:sldLayoutMk cId="1826394132" sldId="2147483663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0.273" v="43"/>
          <pc:sldLayoutMkLst>
            <pc:docMk/>
            <pc:sldMasterMk cId="1391728722" sldId="2147483660"/>
            <pc:sldLayoutMk cId="4095029113" sldId="2147483664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0.273" v="43"/>
          <pc:sldLayoutMkLst>
            <pc:docMk/>
            <pc:sldMasterMk cId="1391728722" sldId="2147483660"/>
            <pc:sldLayoutMk cId="3969900955" sldId="2147483665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0.273" v="43"/>
          <pc:sldLayoutMkLst>
            <pc:docMk/>
            <pc:sldMasterMk cId="1391728722" sldId="2147483660"/>
            <pc:sldLayoutMk cId="2179183433" sldId="2147483666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0.273" v="43"/>
          <pc:sldLayoutMkLst>
            <pc:docMk/>
            <pc:sldMasterMk cId="1391728722" sldId="2147483660"/>
            <pc:sldLayoutMk cId="1040142033" sldId="2147483667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0.273" v="43"/>
          <pc:sldLayoutMkLst>
            <pc:docMk/>
            <pc:sldMasterMk cId="1391728722" sldId="2147483660"/>
            <pc:sldLayoutMk cId="82552793" sldId="2147483668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0.273" v="43"/>
          <pc:sldLayoutMkLst>
            <pc:docMk/>
            <pc:sldMasterMk cId="1391728722" sldId="2147483660"/>
            <pc:sldLayoutMk cId="4031363908" sldId="2147483669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0.273" v="43"/>
          <pc:sldLayoutMkLst>
            <pc:docMk/>
            <pc:sldMasterMk cId="1391728722" sldId="2147483660"/>
            <pc:sldLayoutMk cId="3890015996" sldId="2147483670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0.273" v="43"/>
          <pc:sldLayoutMkLst>
            <pc:docMk/>
            <pc:sldMasterMk cId="1391728722" sldId="2147483660"/>
            <pc:sldLayoutMk cId="123506288" sldId="2147483671"/>
          </pc:sldLayoutMkLst>
        </pc:sldLayoutChg>
      </pc:sldMasterChg>
      <pc:sldMasterChg chg="add del addSldLayout delSldLayout modSldLayout">
        <pc:chgData name="Ciara (C.B.) Henriquez" userId="S::511158@vistacollege.nl::b5a03ac4-7f88-4188-9ff6-a74ea54f8054" providerId="AD" clId="Web-{B7A0285B-CFBB-CD2E-BD43-24F3E9BCDE64}" dt="2024-01-23T14:43:46.570" v="44"/>
        <pc:sldMasterMkLst>
          <pc:docMk/>
          <pc:sldMasterMk cId="987165462" sldId="2147483672"/>
        </pc:sldMasterMkLst>
        <pc:sldLayoutChg chg="add del mod replId">
          <pc:chgData name="Ciara (C.B.) Henriquez" userId="S::511158@vistacollege.nl::b5a03ac4-7f88-4188-9ff6-a74ea54f8054" providerId="AD" clId="Web-{B7A0285B-CFBB-CD2E-BD43-24F3E9BCDE64}" dt="2024-01-23T14:43:46.570" v="44"/>
          <pc:sldLayoutMkLst>
            <pc:docMk/>
            <pc:sldMasterMk cId="987165462" sldId="2147483672"/>
            <pc:sldLayoutMk cId="2163001563" sldId="2147483673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6.570" v="44"/>
          <pc:sldLayoutMkLst>
            <pc:docMk/>
            <pc:sldMasterMk cId="987165462" sldId="2147483672"/>
            <pc:sldLayoutMk cId="812515200" sldId="2147483674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6.570" v="44"/>
          <pc:sldLayoutMkLst>
            <pc:docMk/>
            <pc:sldMasterMk cId="987165462" sldId="2147483672"/>
            <pc:sldLayoutMk cId="3950943864" sldId="2147483675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6.570" v="44"/>
          <pc:sldLayoutMkLst>
            <pc:docMk/>
            <pc:sldMasterMk cId="987165462" sldId="2147483672"/>
            <pc:sldLayoutMk cId="3276223368" sldId="2147483676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6.570" v="44"/>
          <pc:sldLayoutMkLst>
            <pc:docMk/>
            <pc:sldMasterMk cId="987165462" sldId="2147483672"/>
            <pc:sldLayoutMk cId="781485450" sldId="2147483677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6.570" v="44"/>
          <pc:sldLayoutMkLst>
            <pc:docMk/>
            <pc:sldMasterMk cId="987165462" sldId="2147483672"/>
            <pc:sldLayoutMk cId="1064770346" sldId="2147483678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6.570" v="44"/>
          <pc:sldLayoutMkLst>
            <pc:docMk/>
            <pc:sldMasterMk cId="987165462" sldId="2147483672"/>
            <pc:sldLayoutMk cId="700675959" sldId="2147483679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6.570" v="44"/>
          <pc:sldLayoutMkLst>
            <pc:docMk/>
            <pc:sldMasterMk cId="987165462" sldId="2147483672"/>
            <pc:sldLayoutMk cId="1122677471" sldId="2147483680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6.570" v="44"/>
          <pc:sldLayoutMkLst>
            <pc:docMk/>
            <pc:sldMasterMk cId="987165462" sldId="2147483672"/>
            <pc:sldLayoutMk cId="1429310876" sldId="2147483681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6.570" v="44"/>
          <pc:sldLayoutMkLst>
            <pc:docMk/>
            <pc:sldMasterMk cId="987165462" sldId="2147483672"/>
            <pc:sldLayoutMk cId="2674956387" sldId="2147483682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46.570" v="44"/>
          <pc:sldLayoutMkLst>
            <pc:docMk/>
            <pc:sldMasterMk cId="987165462" sldId="2147483672"/>
            <pc:sldLayoutMk cId="4086378114" sldId="2147483683"/>
          </pc:sldLayoutMkLst>
        </pc:sldLayoutChg>
      </pc:sldMasterChg>
      <pc:sldMasterChg chg="add del addSldLayout delSldLayout modSldLayout">
        <pc:chgData name="Ciara (C.B.) Henriquez" userId="S::511158@vistacollege.nl::b5a03ac4-7f88-4188-9ff6-a74ea54f8054" providerId="AD" clId="Web-{B7A0285B-CFBB-CD2E-BD43-24F3E9BCDE64}" dt="2024-01-23T14:43:50.867" v="45"/>
        <pc:sldMasterMkLst>
          <pc:docMk/>
          <pc:sldMasterMk cId="2364233044" sldId="2147483684"/>
        </pc:sldMasterMkLst>
        <pc:sldLayoutChg chg="add del mod replId">
          <pc:chgData name="Ciara (C.B.) Henriquez" userId="S::511158@vistacollege.nl::b5a03ac4-7f88-4188-9ff6-a74ea54f8054" providerId="AD" clId="Web-{B7A0285B-CFBB-CD2E-BD43-24F3E9BCDE64}" dt="2024-01-23T14:43:50.867" v="45"/>
          <pc:sldLayoutMkLst>
            <pc:docMk/>
            <pc:sldMasterMk cId="2364233044" sldId="2147483684"/>
            <pc:sldLayoutMk cId="1704181777" sldId="2147483685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0.867" v="45"/>
          <pc:sldLayoutMkLst>
            <pc:docMk/>
            <pc:sldMasterMk cId="2364233044" sldId="2147483684"/>
            <pc:sldLayoutMk cId="2636309810" sldId="2147483686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0.867" v="45"/>
          <pc:sldLayoutMkLst>
            <pc:docMk/>
            <pc:sldMasterMk cId="2364233044" sldId="2147483684"/>
            <pc:sldLayoutMk cId="2094206599" sldId="2147483687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0.867" v="45"/>
          <pc:sldLayoutMkLst>
            <pc:docMk/>
            <pc:sldMasterMk cId="2364233044" sldId="2147483684"/>
            <pc:sldLayoutMk cId="4025824858" sldId="2147483688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0.867" v="45"/>
          <pc:sldLayoutMkLst>
            <pc:docMk/>
            <pc:sldMasterMk cId="2364233044" sldId="2147483684"/>
            <pc:sldLayoutMk cId="687318474" sldId="2147483689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0.867" v="45"/>
          <pc:sldLayoutMkLst>
            <pc:docMk/>
            <pc:sldMasterMk cId="2364233044" sldId="2147483684"/>
            <pc:sldLayoutMk cId="877993269" sldId="2147483690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0.867" v="45"/>
          <pc:sldLayoutMkLst>
            <pc:docMk/>
            <pc:sldMasterMk cId="2364233044" sldId="2147483684"/>
            <pc:sldLayoutMk cId="34808214" sldId="2147483691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0.867" v="45"/>
          <pc:sldLayoutMkLst>
            <pc:docMk/>
            <pc:sldMasterMk cId="2364233044" sldId="2147483684"/>
            <pc:sldLayoutMk cId="1919659092" sldId="2147483692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0.867" v="45"/>
          <pc:sldLayoutMkLst>
            <pc:docMk/>
            <pc:sldMasterMk cId="2364233044" sldId="2147483684"/>
            <pc:sldLayoutMk cId="2417971170" sldId="2147483693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0.867" v="45"/>
          <pc:sldLayoutMkLst>
            <pc:docMk/>
            <pc:sldMasterMk cId="2364233044" sldId="2147483684"/>
            <pc:sldLayoutMk cId="2009139880" sldId="2147483694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0.867" v="45"/>
          <pc:sldLayoutMkLst>
            <pc:docMk/>
            <pc:sldMasterMk cId="2364233044" sldId="2147483684"/>
            <pc:sldLayoutMk cId="801164107" sldId="2147483695"/>
          </pc:sldLayoutMkLst>
        </pc:sldLayoutChg>
      </pc:sldMasterChg>
      <pc:sldMasterChg chg="add del addSldLayout delSldLayout modSldLayout">
        <pc:chgData name="Ciara (C.B.) Henriquez" userId="S::511158@vistacollege.nl::b5a03ac4-7f88-4188-9ff6-a74ea54f8054" providerId="AD" clId="Web-{B7A0285B-CFBB-CD2E-BD43-24F3E9BCDE64}" dt="2024-01-23T14:43:53.820" v="46"/>
        <pc:sldMasterMkLst>
          <pc:docMk/>
          <pc:sldMasterMk cId="2775345426" sldId="2147483696"/>
        </pc:sldMasterMkLst>
        <pc:sldLayoutChg chg="add del mod replId">
          <pc:chgData name="Ciara (C.B.) Henriquez" userId="S::511158@vistacollege.nl::b5a03ac4-7f88-4188-9ff6-a74ea54f8054" providerId="AD" clId="Web-{B7A0285B-CFBB-CD2E-BD43-24F3E9BCDE64}" dt="2024-01-23T14:43:53.820" v="46"/>
          <pc:sldLayoutMkLst>
            <pc:docMk/>
            <pc:sldMasterMk cId="2775345426" sldId="2147483696"/>
            <pc:sldLayoutMk cId="282078542" sldId="2147483697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3.820" v="46"/>
          <pc:sldLayoutMkLst>
            <pc:docMk/>
            <pc:sldMasterMk cId="2775345426" sldId="2147483696"/>
            <pc:sldLayoutMk cId="3122311724" sldId="2147483698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3.820" v="46"/>
          <pc:sldLayoutMkLst>
            <pc:docMk/>
            <pc:sldMasterMk cId="2775345426" sldId="2147483696"/>
            <pc:sldLayoutMk cId="3163044132" sldId="2147483699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3.820" v="46"/>
          <pc:sldLayoutMkLst>
            <pc:docMk/>
            <pc:sldMasterMk cId="2775345426" sldId="2147483696"/>
            <pc:sldLayoutMk cId="3648970678" sldId="2147483700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3.820" v="46"/>
          <pc:sldLayoutMkLst>
            <pc:docMk/>
            <pc:sldMasterMk cId="2775345426" sldId="2147483696"/>
            <pc:sldLayoutMk cId="1244187474" sldId="2147483701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3.820" v="46"/>
          <pc:sldLayoutMkLst>
            <pc:docMk/>
            <pc:sldMasterMk cId="2775345426" sldId="2147483696"/>
            <pc:sldLayoutMk cId="2115351674" sldId="2147483702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3.820" v="46"/>
          <pc:sldLayoutMkLst>
            <pc:docMk/>
            <pc:sldMasterMk cId="2775345426" sldId="2147483696"/>
            <pc:sldLayoutMk cId="481709833" sldId="2147483703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3.820" v="46"/>
          <pc:sldLayoutMkLst>
            <pc:docMk/>
            <pc:sldMasterMk cId="2775345426" sldId="2147483696"/>
            <pc:sldLayoutMk cId="4246283467" sldId="2147483704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3.820" v="46"/>
          <pc:sldLayoutMkLst>
            <pc:docMk/>
            <pc:sldMasterMk cId="2775345426" sldId="2147483696"/>
            <pc:sldLayoutMk cId="1548783466" sldId="2147483705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3.820" v="46"/>
          <pc:sldLayoutMkLst>
            <pc:docMk/>
            <pc:sldMasterMk cId="2775345426" sldId="2147483696"/>
            <pc:sldLayoutMk cId="138969291" sldId="2147483706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3.820" v="46"/>
          <pc:sldLayoutMkLst>
            <pc:docMk/>
            <pc:sldMasterMk cId="2775345426" sldId="2147483696"/>
            <pc:sldLayoutMk cId="3744804787" sldId="2147483707"/>
          </pc:sldLayoutMkLst>
        </pc:sldLayoutChg>
      </pc:sldMasterChg>
      <pc:sldMasterChg chg="add del addSldLayout delSldLayout modSldLayout">
        <pc:chgData name="Ciara (C.B.) Henriquez" userId="S::511158@vistacollege.nl::b5a03ac4-7f88-4188-9ff6-a74ea54f8054" providerId="AD" clId="Web-{B7A0285B-CFBB-CD2E-BD43-24F3E9BCDE64}" dt="2024-01-23T14:43:56.352" v="47"/>
        <pc:sldMasterMkLst>
          <pc:docMk/>
          <pc:sldMasterMk cId="2047544126" sldId="2147483708"/>
        </pc:sldMasterMkLst>
        <pc:sldLayoutChg chg="add del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047544126" sldId="2147483708"/>
            <pc:sldLayoutMk cId="1658525723" sldId="2147483709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047544126" sldId="2147483708"/>
            <pc:sldLayoutMk cId="1541468923" sldId="2147483710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047544126" sldId="2147483708"/>
            <pc:sldLayoutMk cId="128141292" sldId="2147483711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047544126" sldId="2147483708"/>
            <pc:sldLayoutMk cId="1096231274" sldId="2147483712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047544126" sldId="2147483708"/>
            <pc:sldLayoutMk cId="618064949" sldId="2147483713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047544126" sldId="2147483708"/>
            <pc:sldLayoutMk cId="4008773489" sldId="2147483714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047544126" sldId="2147483708"/>
            <pc:sldLayoutMk cId="1480554946" sldId="2147483715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047544126" sldId="2147483708"/>
            <pc:sldLayoutMk cId="4112840685" sldId="2147483716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047544126" sldId="2147483708"/>
            <pc:sldLayoutMk cId="1875919346" sldId="2147483717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047544126" sldId="2147483708"/>
            <pc:sldLayoutMk cId="1588349221" sldId="2147483718"/>
          </pc:sldLayoutMkLst>
        </pc:sldLayoutChg>
        <pc:sldLayoutChg chg="add del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047544126" sldId="2147483708"/>
            <pc:sldLayoutMk cId="3130088734" sldId="2147483719"/>
          </pc:sldLayoutMkLst>
        </pc:sldLayoutChg>
      </pc:sldMasterChg>
      <pc:sldMasterChg chg="add addSldLayout modSldLayout">
        <pc:chgData name="Ciara (C.B.) Henriquez" userId="S::511158@vistacollege.nl::b5a03ac4-7f88-4188-9ff6-a74ea54f8054" providerId="AD" clId="Web-{B7A0285B-CFBB-CD2E-BD43-24F3E9BCDE64}" dt="2024-01-23T14:43:56.352" v="47"/>
        <pc:sldMasterMkLst>
          <pc:docMk/>
          <pc:sldMasterMk cId="2468610457" sldId="2147483720"/>
        </pc:sldMasterMkLst>
        <pc:sldLayoutChg chg="add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468610457" sldId="2147483720"/>
            <pc:sldLayoutMk cId="2061592133" sldId="2147483721"/>
          </pc:sldLayoutMkLst>
        </pc:sldLayoutChg>
        <pc:sldLayoutChg chg="add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468610457" sldId="2147483720"/>
            <pc:sldLayoutMk cId="4096897825" sldId="2147483722"/>
          </pc:sldLayoutMkLst>
        </pc:sldLayoutChg>
        <pc:sldLayoutChg chg="add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468610457" sldId="2147483720"/>
            <pc:sldLayoutMk cId="3008537858" sldId="2147483723"/>
          </pc:sldLayoutMkLst>
        </pc:sldLayoutChg>
        <pc:sldLayoutChg chg="add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468610457" sldId="2147483720"/>
            <pc:sldLayoutMk cId="1958791533" sldId="2147483724"/>
          </pc:sldLayoutMkLst>
        </pc:sldLayoutChg>
        <pc:sldLayoutChg chg="add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468610457" sldId="2147483720"/>
            <pc:sldLayoutMk cId="3394370476" sldId="2147483725"/>
          </pc:sldLayoutMkLst>
        </pc:sldLayoutChg>
        <pc:sldLayoutChg chg="add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468610457" sldId="2147483720"/>
            <pc:sldLayoutMk cId="1963519844" sldId="2147483726"/>
          </pc:sldLayoutMkLst>
        </pc:sldLayoutChg>
        <pc:sldLayoutChg chg="add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468610457" sldId="2147483720"/>
            <pc:sldLayoutMk cId="1623926699" sldId="2147483727"/>
          </pc:sldLayoutMkLst>
        </pc:sldLayoutChg>
        <pc:sldLayoutChg chg="add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468610457" sldId="2147483720"/>
            <pc:sldLayoutMk cId="4122198790" sldId="2147483728"/>
          </pc:sldLayoutMkLst>
        </pc:sldLayoutChg>
        <pc:sldLayoutChg chg="add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468610457" sldId="2147483720"/>
            <pc:sldLayoutMk cId="1353572987" sldId="2147483729"/>
          </pc:sldLayoutMkLst>
        </pc:sldLayoutChg>
        <pc:sldLayoutChg chg="add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468610457" sldId="2147483720"/>
            <pc:sldLayoutMk cId="2166491971" sldId="2147483730"/>
          </pc:sldLayoutMkLst>
        </pc:sldLayoutChg>
        <pc:sldLayoutChg chg="add mod replId">
          <pc:chgData name="Ciara (C.B.) Henriquez" userId="S::511158@vistacollege.nl::b5a03ac4-7f88-4188-9ff6-a74ea54f8054" providerId="AD" clId="Web-{B7A0285B-CFBB-CD2E-BD43-24F3E9BCDE64}" dt="2024-01-23T14:43:56.352" v="47"/>
          <pc:sldLayoutMkLst>
            <pc:docMk/>
            <pc:sldMasterMk cId="2468610457" sldId="2147483720"/>
            <pc:sldLayoutMk cId="433136180" sldId="2147483731"/>
          </pc:sldLayoutMkLst>
        </pc:sldLayoutChg>
      </pc:sldMasterChg>
    </pc:docChg>
  </pc:docChgLst>
  <pc:docChgLst>
    <pc:chgData name="Keano (K.B.R.N.) Helfer" userId="S::511706@vistacollege.nl::f4b2bdc1-33ab-470f-96dd-ae35b7c809c5" providerId="AD" clId="Web-{D84EC33A-712E-EBC1-5612-B319BD6D5103}"/>
    <pc:docChg chg="modSld">
      <pc:chgData name="Keano (K.B.R.N.) Helfer" userId="S::511706@vistacollege.nl::f4b2bdc1-33ab-470f-96dd-ae35b7c809c5" providerId="AD" clId="Web-{D84EC33A-712E-EBC1-5612-B319BD6D5103}" dt="2024-01-30T20:58:52.048" v="3"/>
      <pc:docMkLst>
        <pc:docMk/>
      </pc:docMkLst>
      <pc:sldChg chg="addSp delSp modSp">
        <pc:chgData name="Keano (K.B.R.N.) Helfer" userId="S::511706@vistacollege.nl::f4b2bdc1-33ab-470f-96dd-ae35b7c809c5" providerId="AD" clId="Web-{D84EC33A-712E-EBC1-5612-B319BD6D5103}" dt="2024-01-30T20:58:52.048" v="3"/>
        <pc:sldMkLst>
          <pc:docMk/>
          <pc:sldMk cId="2071613434" sldId="257"/>
        </pc:sldMkLst>
        <pc:spChg chg="mod">
          <ac:chgData name="Keano (K.B.R.N.) Helfer" userId="S::511706@vistacollege.nl::f4b2bdc1-33ab-470f-96dd-ae35b7c809c5" providerId="AD" clId="Web-{D84EC33A-712E-EBC1-5612-B319BD6D5103}" dt="2024-01-30T20:58:52.048" v="3"/>
          <ac:spMkLst>
            <pc:docMk/>
            <pc:sldMk cId="2071613434" sldId="257"/>
            <ac:spMk id="2" creationId="{DDD1C1D0-3892-BAB2-0927-8E267B04B334}"/>
          </ac:spMkLst>
        </pc:spChg>
        <pc:spChg chg="mod">
          <ac:chgData name="Keano (K.B.R.N.) Helfer" userId="S::511706@vistacollege.nl::f4b2bdc1-33ab-470f-96dd-ae35b7c809c5" providerId="AD" clId="Web-{D84EC33A-712E-EBC1-5612-B319BD6D5103}" dt="2024-01-30T20:58:52.048" v="3"/>
          <ac:spMkLst>
            <pc:docMk/>
            <pc:sldMk cId="2071613434" sldId="257"/>
            <ac:spMk id="3" creationId="{F783DDFF-F968-7B9D-979A-470D408265E9}"/>
          </ac:spMkLst>
        </pc:spChg>
        <pc:spChg chg="add del">
          <ac:chgData name="Keano (K.B.R.N.) Helfer" userId="S::511706@vistacollege.nl::f4b2bdc1-33ab-470f-96dd-ae35b7c809c5" providerId="AD" clId="Web-{D84EC33A-712E-EBC1-5612-B319BD6D5103}" dt="2024-01-30T20:58:52.048" v="2"/>
          <ac:spMkLst>
            <pc:docMk/>
            <pc:sldMk cId="2071613434" sldId="257"/>
            <ac:spMk id="6" creationId="{EE15E636-2C9E-42CB-B482-436AA81BF93B}"/>
          </ac:spMkLst>
        </pc:spChg>
        <pc:spChg chg="add">
          <ac:chgData name="Keano (K.B.R.N.) Helfer" userId="S::511706@vistacollege.nl::f4b2bdc1-33ab-470f-96dd-ae35b7c809c5" providerId="AD" clId="Web-{D84EC33A-712E-EBC1-5612-B319BD6D5103}" dt="2024-01-30T20:58:52.048" v="3"/>
          <ac:spMkLst>
            <pc:docMk/>
            <pc:sldMk cId="2071613434" sldId="257"/>
            <ac:spMk id="10" creationId="{71E9F226-EB6E-48C9-ADDA-636DE4BF4EBE}"/>
          </ac:spMkLst>
        </pc:spChg>
        <pc:spChg chg="add">
          <ac:chgData name="Keano (K.B.R.N.) Helfer" userId="S::511706@vistacollege.nl::f4b2bdc1-33ab-470f-96dd-ae35b7c809c5" providerId="AD" clId="Web-{D84EC33A-712E-EBC1-5612-B319BD6D5103}" dt="2024-01-30T20:58:52.048" v="3"/>
          <ac:spMkLst>
            <pc:docMk/>
            <pc:sldMk cId="2071613434" sldId="257"/>
            <ac:spMk id="14" creationId="{B373F125-DEF3-41D6-9918-AB21A2ACC37A}"/>
          </ac:spMkLst>
        </pc:spChg>
        <pc:grpChg chg="add del">
          <ac:chgData name="Keano (K.B.R.N.) Helfer" userId="S::511706@vistacollege.nl::f4b2bdc1-33ab-470f-96dd-ae35b7c809c5" providerId="AD" clId="Web-{D84EC33A-712E-EBC1-5612-B319BD6D5103}" dt="2024-01-30T20:58:52.048" v="2"/>
          <ac:grpSpMkLst>
            <pc:docMk/>
            <pc:sldMk cId="2071613434" sldId="257"/>
            <ac:grpSpMk id="8" creationId="{01D4AEDF-0CF9-4271-ABB7-3D3489BB42D0}"/>
          </ac:grpSpMkLst>
        </pc:grpChg>
        <pc:picChg chg="add del">
          <ac:chgData name="Keano (K.B.R.N.) Helfer" userId="S::511706@vistacollege.nl::f4b2bdc1-33ab-470f-96dd-ae35b7c809c5" providerId="AD" clId="Web-{D84EC33A-712E-EBC1-5612-B319BD6D5103}" dt="2024-01-30T20:58:52.048" v="2"/>
          <ac:picMkLst>
            <pc:docMk/>
            <pc:sldMk cId="2071613434" sldId="257"/>
            <ac:picMk id="7" creationId="{8F10AD52-8D42-1C65-2CF7-90CF2E7F50F4}"/>
          </ac:picMkLst>
        </pc:picChg>
      </pc:sldChg>
      <pc:sldChg chg="addSp delSp modSp">
        <pc:chgData name="Keano (K.B.R.N.) Helfer" userId="S::511706@vistacollege.nl::f4b2bdc1-33ab-470f-96dd-ae35b7c809c5" providerId="AD" clId="Web-{D84EC33A-712E-EBC1-5612-B319BD6D5103}" dt="2024-01-30T20:58:39.641" v="0"/>
        <pc:sldMkLst>
          <pc:docMk/>
          <pc:sldMk cId="227188937" sldId="259"/>
        </pc:sldMkLst>
        <pc:spChg chg="del">
          <ac:chgData name="Keano (K.B.R.N.) Helfer" userId="S::511706@vistacollege.nl::f4b2bdc1-33ab-470f-96dd-ae35b7c809c5" providerId="AD" clId="Web-{D84EC33A-712E-EBC1-5612-B319BD6D5103}" dt="2024-01-30T20:58:39.641" v="0"/>
          <ac:spMkLst>
            <pc:docMk/>
            <pc:sldMk cId="227188937" sldId="259"/>
            <ac:spMk id="30" creationId="{A078A52F-85EA-4C0B-962B-D9D9DD4DD78C}"/>
          </ac:spMkLst>
        </pc:spChg>
        <pc:spChg chg="del">
          <ac:chgData name="Keano (K.B.R.N.) Helfer" userId="S::511706@vistacollege.nl::f4b2bdc1-33ab-470f-96dd-ae35b7c809c5" providerId="AD" clId="Web-{D84EC33A-712E-EBC1-5612-B319BD6D5103}" dt="2024-01-30T20:58:39.641" v="0"/>
          <ac:spMkLst>
            <pc:docMk/>
            <pc:sldMk cId="227188937" sldId="259"/>
            <ac:spMk id="31" creationId="{919797D5-5700-4683-B30A-5B4D56CB8270}"/>
          </ac:spMkLst>
        </pc:spChg>
        <pc:spChg chg="del">
          <ac:chgData name="Keano (K.B.R.N.) Helfer" userId="S::511706@vistacollege.nl::f4b2bdc1-33ab-470f-96dd-ae35b7c809c5" providerId="AD" clId="Web-{D84EC33A-712E-EBC1-5612-B319BD6D5103}" dt="2024-01-30T20:58:39.641" v="0"/>
          <ac:spMkLst>
            <pc:docMk/>
            <pc:sldMk cId="227188937" sldId="259"/>
            <ac:spMk id="32" creationId="{4856A7B9-9801-42EC-A4C9-7E22A56EF53D}"/>
          </ac:spMkLst>
        </pc:spChg>
        <pc:spChg chg="del">
          <ac:chgData name="Keano (K.B.R.N.) Helfer" userId="S::511706@vistacollege.nl::f4b2bdc1-33ab-470f-96dd-ae35b7c809c5" providerId="AD" clId="Web-{D84EC33A-712E-EBC1-5612-B319BD6D5103}" dt="2024-01-30T20:58:39.641" v="0"/>
          <ac:spMkLst>
            <pc:docMk/>
            <pc:sldMk cId="227188937" sldId="259"/>
            <ac:spMk id="33" creationId="{8AD54DB8-C150-4290-85D6-F5B0262BFEEF}"/>
          </ac:spMkLst>
        </pc:spChg>
        <pc:spChg chg="del">
          <ac:chgData name="Keano (K.B.R.N.) Helfer" userId="S::511706@vistacollege.nl::f4b2bdc1-33ab-470f-96dd-ae35b7c809c5" providerId="AD" clId="Web-{D84EC33A-712E-EBC1-5612-B319BD6D5103}" dt="2024-01-30T20:58:39.641" v="0"/>
          <ac:spMkLst>
            <pc:docMk/>
            <pc:sldMk cId="227188937" sldId="259"/>
            <ac:spMk id="34" creationId="{1858541D-2420-42BA-AE82-6F4C2C9532CD}"/>
          </ac:spMkLst>
        </pc:spChg>
        <pc:spChg chg="add">
          <ac:chgData name="Keano (K.B.R.N.) Helfer" userId="S::511706@vistacollege.nl::f4b2bdc1-33ab-470f-96dd-ae35b7c809c5" providerId="AD" clId="Web-{D84EC33A-712E-EBC1-5612-B319BD6D5103}" dt="2024-01-30T20:58:39.641" v="0"/>
          <ac:spMkLst>
            <pc:docMk/>
            <pc:sldMk cId="227188937" sldId="259"/>
            <ac:spMk id="41" creationId="{A078A52F-85EA-4C0B-962B-D9D9DD4DD78C}"/>
          </ac:spMkLst>
        </pc:spChg>
        <pc:spChg chg="add">
          <ac:chgData name="Keano (K.B.R.N.) Helfer" userId="S::511706@vistacollege.nl::f4b2bdc1-33ab-470f-96dd-ae35b7c809c5" providerId="AD" clId="Web-{D84EC33A-712E-EBC1-5612-B319BD6D5103}" dt="2024-01-30T20:58:39.641" v="0"/>
          <ac:spMkLst>
            <pc:docMk/>
            <pc:sldMk cId="227188937" sldId="259"/>
            <ac:spMk id="43" creationId="{919797D5-5700-4683-B30A-5B4D56CB8270}"/>
          </ac:spMkLst>
        </pc:spChg>
        <pc:spChg chg="add">
          <ac:chgData name="Keano (K.B.R.N.) Helfer" userId="S::511706@vistacollege.nl::f4b2bdc1-33ab-470f-96dd-ae35b7c809c5" providerId="AD" clId="Web-{D84EC33A-712E-EBC1-5612-B319BD6D5103}" dt="2024-01-30T20:58:39.641" v="0"/>
          <ac:spMkLst>
            <pc:docMk/>
            <pc:sldMk cId="227188937" sldId="259"/>
            <ac:spMk id="45" creationId="{4856A7B9-9801-42EC-A4C9-7E22A56EF53D}"/>
          </ac:spMkLst>
        </pc:spChg>
        <pc:spChg chg="add">
          <ac:chgData name="Keano (K.B.R.N.) Helfer" userId="S::511706@vistacollege.nl::f4b2bdc1-33ab-470f-96dd-ae35b7c809c5" providerId="AD" clId="Web-{D84EC33A-712E-EBC1-5612-B319BD6D5103}" dt="2024-01-30T20:58:39.641" v="0"/>
          <ac:spMkLst>
            <pc:docMk/>
            <pc:sldMk cId="227188937" sldId="259"/>
            <ac:spMk id="47" creationId="{8AD54DB8-C150-4290-85D6-F5B0262BFEEF}"/>
          </ac:spMkLst>
        </pc:spChg>
        <pc:spChg chg="add">
          <ac:chgData name="Keano (K.B.R.N.) Helfer" userId="S::511706@vistacollege.nl::f4b2bdc1-33ab-470f-96dd-ae35b7c809c5" providerId="AD" clId="Web-{D84EC33A-712E-EBC1-5612-B319BD6D5103}" dt="2024-01-30T20:58:39.641" v="0"/>
          <ac:spMkLst>
            <pc:docMk/>
            <pc:sldMk cId="227188937" sldId="259"/>
            <ac:spMk id="49" creationId="{1858541D-2420-42BA-AE82-6F4C2C9532CD}"/>
          </ac:spMkLst>
        </pc:spChg>
        <pc:grpChg chg="del">
          <ac:chgData name="Keano (K.B.R.N.) Helfer" userId="S::511706@vistacollege.nl::f4b2bdc1-33ab-470f-96dd-ae35b7c809c5" providerId="AD" clId="Web-{D84EC33A-712E-EBC1-5612-B319BD6D5103}" dt="2024-01-30T20:58:39.641" v="0"/>
          <ac:grpSpMkLst>
            <pc:docMk/>
            <pc:sldMk cId="227188937" sldId="259"/>
            <ac:grpSpMk id="35" creationId="{78305D22-9D29-496C-9D4A-9ED19F72DA2B}"/>
          </ac:grpSpMkLst>
        </pc:grpChg>
        <pc:grpChg chg="add">
          <ac:chgData name="Keano (K.B.R.N.) Helfer" userId="S::511706@vistacollege.nl::f4b2bdc1-33ab-470f-96dd-ae35b7c809c5" providerId="AD" clId="Web-{D84EC33A-712E-EBC1-5612-B319BD6D5103}" dt="2024-01-30T20:58:39.641" v="0"/>
          <ac:grpSpMkLst>
            <pc:docMk/>
            <pc:sldMk cId="227188937" sldId="259"/>
            <ac:grpSpMk id="51" creationId="{78305D22-9D29-496C-9D4A-9ED19F72DA2B}"/>
          </ac:grpSpMkLst>
        </pc:grpChg>
        <pc:picChg chg="mod">
          <ac:chgData name="Keano (K.B.R.N.) Helfer" userId="S::511706@vistacollege.nl::f4b2bdc1-33ab-470f-96dd-ae35b7c809c5" providerId="AD" clId="Web-{D84EC33A-712E-EBC1-5612-B319BD6D5103}" dt="2024-01-30T20:58:39.641" v="0"/>
          <ac:picMkLst>
            <pc:docMk/>
            <pc:sldMk cId="227188937" sldId="259"/>
            <ac:picMk id="7" creationId="{6A33F44E-DD59-C2C7-331E-7C566D7F1A93}"/>
          </ac:picMkLst>
        </pc:picChg>
      </pc:sldChg>
    </pc:docChg>
  </pc:docChgLst>
  <pc:docChgLst>
    <pc:chgData name="Constantijn (C.W.A.V.) Leers" userId="S::512376@vistacollege.nl::feb54214-9920-4b9e-bbc5-d436a0ce094f" providerId="AD" clId="Web-{26D2C255-F7A3-2D59-74D4-4B714D6D579A}"/>
    <pc:docChg chg="addSld delSld modSld">
      <pc:chgData name="Constantijn (C.W.A.V.) Leers" userId="S::512376@vistacollege.nl::feb54214-9920-4b9e-bbc5-d436a0ce094f" providerId="AD" clId="Web-{26D2C255-F7A3-2D59-74D4-4B714D6D579A}" dt="2024-01-23T13:46:43.116" v="3" actId="20577"/>
      <pc:docMkLst>
        <pc:docMk/>
      </pc:docMkLst>
      <pc:sldChg chg="new del">
        <pc:chgData name="Constantijn (C.W.A.V.) Leers" userId="S::512376@vistacollege.nl::feb54214-9920-4b9e-bbc5-d436a0ce094f" providerId="AD" clId="Web-{26D2C255-F7A3-2D59-74D4-4B714D6D579A}" dt="2024-01-23T13:41:44.779" v="2"/>
        <pc:sldMkLst>
          <pc:docMk/>
          <pc:sldMk cId="359737033" sldId="262"/>
        </pc:sldMkLst>
      </pc:sldChg>
      <pc:sldChg chg="modSp new">
        <pc:chgData name="Constantijn (C.W.A.V.) Leers" userId="S::512376@vistacollege.nl::feb54214-9920-4b9e-bbc5-d436a0ce094f" providerId="AD" clId="Web-{26D2C255-F7A3-2D59-74D4-4B714D6D579A}" dt="2024-01-23T13:46:43.116" v="3" actId="20577"/>
        <pc:sldMkLst>
          <pc:docMk/>
          <pc:sldMk cId="550029337" sldId="263"/>
        </pc:sldMkLst>
        <pc:spChg chg="mod">
          <ac:chgData name="Constantijn (C.W.A.V.) Leers" userId="S::512376@vistacollege.nl::feb54214-9920-4b9e-bbc5-d436a0ce094f" providerId="AD" clId="Web-{26D2C255-F7A3-2D59-74D4-4B714D6D579A}" dt="2024-01-23T13:46:43.116" v="3" actId="20577"/>
          <ac:spMkLst>
            <pc:docMk/>
            <pc:sldMk cId="550029337" sldId="263"/>
            <ac:spMk id="2" creationId="{21B38659-680B-CBB8-53C2-7AE2C050936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C6EDA-B23B-4B87-8A18-6B049E8E79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FD5CE382-AB33-4957-80BF-46318E30AEC0}">
      <dgm:prSet/>
      <dgm:spPr/>
      <dgm:t>
        <a:bodyPr/>
        <a:lstStyle/>
        <a:p>
          <a:pPr>
            <a:defRPr cap="all"/>
          </a:pPr>
          <a:r>
            <a:rPr lang="nl-NL"/>
            <a:t>Planning maken. </a:t>
          </a:r>
          <a:endParaRPr lang="en-US"/>
        </a:p>
      </dgm:t>
    </dgm:pt>
    <dgm:pt modelId="{E2C7F7B3-8AC5-43D5-B282-2A644E5C52EC}" type="parTrans" cxnId="{2321F415-7551-4D3D-A6E4-2CD418DE0AE7}">
      <dgm:prSet/>
      <dgm:spPr/>
      <dgm:t>
        <a:bodyPr/>
        <a:lstStyle/>
        <a:p>
          <a:endParaRPr lang="en-US"/>
        </a:p>
      </dgm:t>
    </dgm:pt>
    <dgm:pt modelId="{102D7942-B44B-44EF-9594-6C499EBE3532}" type="sibTrans" cxnId="{2321F415-7551-4D3D-A6E4-2CD418DE0AE7}">
      <dgm:prSet/>
      <dgm:spPr/>
      <dgm:t>
        <a:bodyPr/>
        <a:lstStyle/>
        <a:p>
          <a:endParaRPr lang="en-US"/>
        </a:p>
      </dgm:t>
    </dgm:pt>
    <dgm:pt modelId="{52F9901E-D4EA-432A-9757-36D7571DEE25}">
      <dgm:prSet/>
      <dgm:spPr/>
      <dgm:t>
        <a:bodyPr/>
        <a:lstStyle/>
        <a:p>
          <a:pPr>
            <a:defRPr cap="all"/>
          </a:pPr>
          <a:r>
            <a:rPr lang="nl-NL"/>
            <a:t>Zoeken naar AI's. </a:t>
          </a:r>
          <a:br>
            <a:rPr lang="nl-NL"/>
          </a:br>
          <a:r>
            <a:rPr lang="nl-NL"/>
            <a:t>Wensen en Eisen gestelt. </a:t>
          </a:r>
          <a:endParaRPr lang="en-US"/>
        </a:p>
      </dgm:t>
    </dgm:pt>
    <dgm:pt modelId="{9A31004C-6B56-482B-8DAE-2230F77B5305}" type="parTrans" cxnId="{7EB8477D-8F9E-4F36-9B5C-8318A59844B7}">
      <dgm:prSet/>
      <dgm:spPr/>
      <dgm:t>
        <a:bodyPr/>
        <a:lstStyle/>
        <a:p>
          <a:endParaRPr lang="en-US"/>
        </a:p>
      </dgm:t>
    </dgm:pt>
    <dgm:pt modelId="{81AE1D85-D7E9-4DCA-86A2-40D81DAF23A8}" type="sibTrans" cxnId="{7EB8477D-8F9E-4F36-9B5C-8318A59844B7}">
      <dgm:prSet/>
      <dgm:spPr/>
      <dgm:t>
        <a:bodyPr/>
        <a:lstStyle/>
        <a:p>
          <a:endParaRPr lang="en-US"/>
        </a:p>
      </dgm:t>
    </dgm:pt>
    <dgm:pt modelId="{E999A50C-112C-494D-8C4C-930D731B179F}" type="pres">
      <dgm:prSet presAssocID="{C07C6EDA-B23B-4B87-8A18-6B049E8E7976}" presName="root" presStyleCnt="0">
        <dgm:presLayoutVars>
          <dgm:dir/>
          <dgm:resizeHandles val="exact"/>
        </dgm:presLayoutVars>
      </dgm:prSet>
      <dgm:spPr/>
    </dgm:pt>
    <dgm:pt modelId="{95067811-A460-435C-86E0-4D9C2F384AAC}" type="pres">
      <dgm:prSet presAssocID="{FD5CE382-AB33-4957-80BF-46318E30AEC0}" presName="compNode" presStyleCnt="0"/>
      <dgm:spPr/>
    </dgm:pt>
    <dgm:pt modelId="{A7083C50-F94C-4EB6-9163-4267EE4A629B}" type="pres">
      <dgm:prSet presAssocID="{FD5CE382-AB33-4957-80BF-46318E30AEC0}" presName="iconBgRect" presStyleLbl="bgShp" presStyleIdx="0" presStyleCnt="2"/>
      <dgm:spPr/>
    </dgm:pt>
    <dgm:pt modelId="{CF9E54A4-1123-4AAF-B621-C20DDBA251ED}" type="pres">
      <dgm:prSet presAssocID="{FD5CE382-AB33-4957-80BF-46318E30AE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F20D5A8-FD9D-4D51-9335-2831CF7303BE}" type="pres">
      <dgm:prSet presAssocID="{FD5CE382-AB33-4957-80BF-46318E30AEC0}" presName="spaceRect" presStyleCnt="0"/>
      <dgm:spPr/>
    </dgm:pt>
    <dgm:pt modelId="{2E54177A-44D8-49C1-A9DE-627E549D3615}" type="pres">
      <dgm:prSet presAssocID="{FD5CE382-AB33-4957-80BF-46318E30AEC0}" presName="textRect" presStyleLbl="revTx" presStyleIdx="0" presStyleCnt="2">
        <dgm:presLayoutVars>
          <dgm:chMax val="1"/>
          <dgm:chPref val="1"/>
        </dgm:presLayoutVars>
      </dgm:prSet>
      <dgm:spPr/>
    </dgm:pt>
    <dgm:pt modelId="{3A08C09F-1F76-4145-9737-56B830BA61FB}" type="pres">
      <dgm:prSet presAssocID="{102D7942-B44B-44EF-9594-6C499EBE3532}" presName="sibTrans" presStyleCnt="0"/>
      <dgm:spPr/>
    </dgm:pt>
    <dgm:pt modelId="{BFF0620D-1FC2-4FB6-B8E0-E9842E736F68}" type="pres">
      <dgm:prSet presAssocID="{52F9901E-D4EA-432A-9757-36D7571DEE25}" presName="compNode" presStyleCnt="0"/>
      <dgm:spPr/>
    </dgm:pt>
    <dgm:pt modelId="{F61D2C72-FF54-47FB-A772-DAEA47F95583}" type="pres">
      <dgm:prSet presAssocID="{52F9901E-D4EA-432A-9757-36D7571DEE25}" presName="iconBgRect" presStyleLbl="bgShp" presStyleIdx="1" presStyleCnt="2"/>
      <dgm:spPr/>
    </dgm:pt>
    <dgm:pt modelId="{84164C64-6470-415D-A900-525B3D8539C0}" type="pres">
      <dgm:prSet presAssocID="{52F9901E-D4EA-432A-9757-36D7571DEE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ik"/>
        </a:ext>
      </dgm:extLst>
    </dgm:pt>
    <dgm:pt modelId="{60387822-811D-4CBF-AFB6-9D9C6A4421E7}" type="pres">
      <dgm:prSet presAssocID="{52F9901E-D4EA-432A-9757-36D7571DEE25}" presName="spaceRect" presStyleCnt="0"/>
      <dgm:spPr/>
    </dgm:pt>
    <dgm:pt modelId="{548AC1E5-EFA1-4ABF-8848-19C470AF68BF}" type="pres">
      <dgm:prSet presAssocID="{52F9901E-D4EA-432A-9757-36D7571DEE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321F415-7551-4D3D-A6E4-2CD418DE0AE7}" srcId="{C07C6EDA-B23B-4B87-8A18-6B049E8E7976}" destId="{FD5CE382-AB33-4957-80BF-46318E30AEC0}" srcOrd="0" destOrd="0" parTransId="{E2C7F7B3-8AC5-43D5-B282-2A644E5C52EC}" sibTransId="{102D7942-B44B-44EF-9594-6C499EBE3532}"/>
    <dgm:cxn modelId="{07799822-F890-485D-B7FF-AB0E071DF7C8}" type="presOf" srcId="{52F9901E-D4EA-432A-9757-36D7571DEE25}" destId="{548AC1E5-EFA1-4ABF-8848-19C470AF68BF}" srcOrd="0" destOrd="0" presId="urn:microsoft.com/office/officeart/2018/5/layout/IconCircleLabelList"/>
    <dgm:cxn modelId="{DC733B7C-4685-4C26-9B37-40775D6AD925}" type="presOf" srcId="{FD5CE382-AB33-4957-80BF-46318E30AEC0}" destId="{2E54177A-44D8-49C1-A9DE-627E549D3615}" srcOrd="0" destOrd="0" presId="urn:microsoft.com/office/officeart/2018/5/layout/IconCircleLabelList"/>
    <dgm:cxn modelId="{7EB8477D-8F9E-4F36-9B5C-8318A59844B7}" srcId="{C07C6EDA-B23B-4B87-8A18-6B049E8E7976}" destId="{52F9901E-D4EA-432A-9757-36D7571DEE25}" srcOrd="1" destOrd="0" parTransId="{9A31004C-6B56-482B-8DAE-2230F77B5305}" sibTransId="{81AE1D85-D7E9-4DCA-86A2-40D81DAF23A8}"/>
    <dgm:cxn modelId="{EF5F94B3-46D2-46C5-A4B3-7CCFD8568BE4}" type="presOf" srcId="{C07C6EDA-B23B-4B87-8A18-6B049E8E7976}" destId="{E999A50C-112C-494D-8C4C-930D731B179F}" srcOrd="0" destOrd="0" presId="urn:microsoft.com/office/officeart/2018/5/layout/IconCircleLabelList"/>
    <dgm:cxn modelId="{6A0B3324-F42C-4B84-A229-7011225952DA}" type="presParOf" srcId="{E999A50C-112C-494D-8C4C-930D731B179F}" destId="{95067811-A460-435C-86E0-4D9C2F384AAC}" srcOrd="0" destOrd="0" presId="urn:microsoft.com/office/officeart/2018/5/layout/IconCircleLabelList"/>
    <dgm:cxn modelId="{8A6CB848-ED3C-46B7-AAB8-23807BDC0D32}" type="presParOf" srcId="{95067811-A460-435C-86E0-4D9C2F384AAC}" destId="{A7083C50-F94C-4EB6-9163-4267EE4A629B}" srcOrd="0" destOrd="0" presId="urn:microsoft.com/office/officeart/2018/5/layout/IconCircleLabelList"/>
    <dgm:cxn modelId="{EDA6E982-8779-4480-AFD5-D6EF76CC2624}" type="presParOf" srcId="{95067811-A460-435C-86E0-4D9C2F384AAC}" destId="{CF9E54A4-1123-4AAF-B621-C20DDBA251ED}" srcOrd="1" destOrd="0" presId="urn:microsoft.com/office/officeart/2018/5/layout/IconCircleLabelList"/>
    <dgm:cxn modelId="{7EC2346F-E269-44FE-91E1-C505B6DFAC74}" type="presParOf" srcId="{95067811-A460-435C-86E0-4D9C2F384AAC}" destId="{1F20D5A8-FD9D-4D51-9335-2831CF7303BE}" srcOrd="2" destOrd="0" presId="urn:microsoft.com/office/officeart/2018/5/layout/IconCircleLabelList"/>
    <dgm:cxn modelId="{B2DA382D-12D8-427E-902F-10039EBAB287}" type="presParOf" srcId="{95067811-A460-435C-86E0-4D9C2F384AAC}" destId="{2E54177A-44D8-49C1-A9DE-627E549D3615}" srcOrd="3" destOrd="0" presId="urn:microsoft.com/office/officeart/2018/5/layout/IconCircleLabelList"/>
    <dgm:cxn modelId="{3321EC12-F977-4F05-97A6-A7931976F432}" type="presParOf" srcId="{E999A50C-112C-494D-8C4C-930D731B179F}" destId="{3A08C09F-1F76-4145-9737-56B830BA61FB}" srcOrd="1" destOrd="0" presId="urn:microsoft.com/office/officeart/2018/5/layout/IconCircleLabelList"/>
    <dgm:cxn modelId="{A0262337-5B95-4065-9F17-B86747428FC5}" type="presParOf" srcId="{E999A50C-112C-494D-8C4C-930D731B179F}" destId="{BFF0620D-1FC2-4FB6-B8E0-E9842E736F68}" srcOrd="2" destOrd="0" presId="urn:microsoft.com/office/officeart/2018/5/layout/IconCircleLabelList"/>
    <dgm:cxn modelId="{D0F81252-4B45-4536-B157-769380A76408}" type="presParOf" srcId="{BFF0620D-1FC2-4FB6-B8E0-E9842E736F68}" destId="{F61D2C72-FF54-47FB-A772-DAEA47F95583}" srcOrd="0" destOrd="0" presId="urn:microsoft.com/office/officeart/2018/5/layout/IconCircleLabelList"/>
    <dgm:cxn modelId="{8C086532-A137-45DD-9F28-8F401FCFA5B6}" type="presParOf" srcId="{BFF0620D-1FC2-4FB6-B8E0-E9842E736F68}" destId="{84164C64-6470-415D-A900-525B3D8539C0}" srcOrd="1" destOrd="0" presId="urn:microsoft.com/office/officeart/2018/5/layout/IconCircleLabelList"/>
    <dgm:cxn modelId="{2DE91A1A-B741-4563-A1E1-92155038098E}" type="presParOf" srcId="{BFF0620D-1FC2-4FB6-B8E0-E9842E736F68}" destId="{60387822-811D-4CBF-AFB6-9D9C6A4421E7}" srcOrd="2" destOrd="0" presId="urn:microsoft.com/office/officeart/2018/5/layout/IconCircleLabelList"/>
    <dgm:cxn modelId="{DF6D0CD9-BFAB-4A04-AC3D-93DB584D05F2}" type="presParOf" srcId="{BFF0620D-1FC2-4FB6-B8E0-E9842E736F68}" destId="{548AC1E5-EFA1-4ABF-8848-19C470AF68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4ED183-E023-4430-AEF8-54C868BAE70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3E682B-484D-4105-ADD7-E2F9808727AF}">
      <dgm:prSet/>
      <dgm:spPr/>
      <dgm:t>
        <a:bodyPr/>
        <a:lstStyle/>
        <a:p>
          <a:r>
            <a:rPr lang="nl-NL"/>
            <a:t>Onderzoek AI</a:t>
          </a:r>
          <a:endParaRPr lang="en-US"/>
        </a:p>
      </dgm:t>
    </dgm:pt>
    <dgm:pt modelId="{A59310A9-422D-463D-8572-D4515B162805}" type="parTrans" cxnId="{32E36B41-5A36-4245-B493-77ACB0FD1A39}">
      <dgm:prSet/>
      <dgm:spPr/>
      <dgm:t>
        <a:bodyPr/>
        <a:lstStyle/>
        <a:p>
          <a:endParaRPr lang="en-US"/>
        </a:p>
      </dgm:t>
    </dgm:pt>
    <dgm:pt modelId="{5ED88A61-F0E3-48D9-B05D-C0E4BC508BC5}" type="sibTrans" cxnId="{32E36B41-5A36-4245-B493-77ACB0FD1A39}">
      <dgm:prSet/>
      <dgm:spPr/>
      <dgm:t>
        <a:bodyPr/>
        <a:lstStyle/>
        <a:p>
          <a:endParaRPr lang="en-US"/>
        </a:p>
      </dgm:t>
    </dgm:pt>
    <dgm:pt modelId="{0A837B51-E507-4E93-89E2-6EDE19435807}">
      <dgm:prSet/>
      <dgm:spPr/>
      <dgm:t>
        <a:bodyPr/>
        <a:lstStyle/>
        <a:p>
          <a:r>
            <a:rPr lang="nl-NL"/>
            <a:t>Vergelijken</a:t>
          </a:r>
          <a:endParaRPr lang="en-US"/>
        </a:p>
      </dgm:t>
    </dgm:pt>
    <dgm:pt modelId="{C5C14368-2F34-4A7D-BEE2-8EA51F41711A}" type="parTrans" cxnId="{DA466732-0EBF-4D18-ADC2-862AA1A37DC1}">
      <dgm:prSet/>
      <dgm:spPr/>
      <dgm:t>
        <a:bodyPr/>
        <a:lstStyle/>
        <a:p>
          <a:endParaRPr lang="en-US"/>
        </a:p>
      </dgm:t>
    </dgm:pt>
    <dgm:pt modelId="{D0287DC0-6E94-4E94-A405-29A057FE223F}" type="sibTrans" cxnId="{DA466732-0EBF-4D18-ADC2-862AA1A37DC1}">
      <dgm:prSet/>
      <dgm:spPr/>
      <dgm:t>
        <a:bodyPr/>
        <a:lstStyle/>
        <a:p>
          <a:endParaRPr lang="en-US"/>
        </a:p>
      </dgm:t>
    </dgm:pt>
    <dgm:pt modelId="{ED9A60D2-3876-4D9F-A16A-2D48A1ECCBDB}">
      <dgm:prSet/>
      <dgm:spPr/>
      <dgm:t>
        <a:bodyPr/>
        <a:lstStyle/>
        <a:p>
          <a:r>
            <a:rPr lang="nl-NL"/>
            <a:t>Selecties </a:t>
          </a:r>
          <a:endParaRPr lang="en-US"/>
        </a:p>
      </dgm:t>
    </dgm:pt>
    <dgm:pt modelId="{E773837F-93D6-4305-8D23-9C1D6EC50DA5}" type="parTrans" cxnId="{DEB0CB9E-F4E6-4CDC-BD21-0819CE7BC135}">
      <dgm:prSet/>
      <dgm:spPr/>
      <dgm:t>
        <a:bodyPr/>
        <a:lstStyle/>
        <a:p>
          <a:endParaRPr lang="en-US"/>
        </a:p>
      </dgm:t>
    </dgm:pt>
    <dgm:pt modelId="{1504AFF4-8B89-4334-8871-6F2FD36F57E2}" type="sibTrans" cxnId="{DEB0CB9E-F4E6-4CDC-BD21-0819CE7BC135}">
      <dgm:prSet/>
      <dgm:spPr/>
      <dgm:t>
        <a:bodyPr/>
        <a:lstStyle/>
        <a:p>
          <a:endParaRPr lang="en-US"/>
        </a:p>
      </dgm:t>
    </dgm:pt>
    <dgm:pt modelId="{BE9AFFB0-D335-4B6C-8122-BF69BBF9EEE9}" type="pres">
      <dgm:prSet presAssocID="{EF4ED183-E023-4430-AEF8-54C868BAE7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F0D9E6-7822-4380-B633-B9EAF271F4A7}" type="pres">
      <dgm:prSet presAssocID="{1D3E682B-484D-4105-ADD7-E2F9808727AF}" presName="hierRoot1" presStyleCnt="0"/>
      <dgm:spPr/>
    </dgm:pt>
    <dgm:pt modelId="{01AF4CCF-2286-47FB-8654-701D42383AD0}" type="pres">
      <dgm:prSet presAssocID="{1D3E682B-484D-4105-ADD7-E2F9808727AF}" presName="composite" presStyleCnt="0"/>
      <dgm:spPr/>
    </dgm:pt>
    <dgm:pt modelId="{B6E516B2-CF88-4297-8765-076C5D2461D7}" type="pres">
      <dgm:prSet presAssocID="{1D3E682B-484D-4105-ADD7-E2F9808727AF}" presName="background" presStyleLbl="node0" presStyleIdx="0" presStyleCnt="3"/>
      <dgm:spPr/>
    </dgm:pt>
    <dgm:pt modelId="{52DC189E-B6DB-46F5-A4A5-1BBAB9485C7F}" type="pres">
      <dgm:prSet presAssocID="{1D3E682B-484D-4105-ADD7-E2F9808727AF}" presName="text" presStyleLbl="fgAcc0" presStyleIdx="0" presStyleCnt="3">
        <dgm:presLayoutVars>
          <dgm:chPref val="3"/>
        </dgm:presLayoutVars>
      </dgm:prSet>
      <dgm:spPr/>
    </dgm:pt>
    <dgm:pt modelId="{AFBC675C-52AA-42CC-96C7-81D40147AC70}" type="pres">
      <dgm:prSet presAssocID="{1D3E682B-484D-4105-ADD7-E2F9808727AF}" presName="hierChild2" presStyleCnt="0"/>
      <dgm:spPr/>
    </dgm:pt>
    <dgm:pt modelId="{F88D6239-738B-4493-802E-551784841F20}" type="pres">
      <dgm:prSet presAssocID="{0A837B51-E507-4E93-89E2-6EDE19435807}" presName="hierRoot1" presStyleCnt="0"/>
      <dgm:spPr/>
    </dgm:pt>
    <dgm:pt modelId="{13E48BD8-4733-4834-9C7B-88D4A2FF00C1}" type="pres">
      <dgm:prSet presAssocID="{0A837B51-E507-4E93-89E2-6EDE19435807}" presName="composite" presStyleCnt="0"/>
      <dgm:spPr/>
    </dgm:pt>
    <dgm:pt modelId="{7F932A6E-88E4-4967-A8EA-61A7609C6B7F}" type="pres">
      <dgm:prSet presAssocID="{0A837B51-E507-4E93-89E2-6EDE19435807}" presName="background" presStyleLbl="node0" presStyleIdx="1" presStyleCnt="3"/>
      <dgm:spPr/>
    </dgm:pt>
    <dgm:pt modelId="{E742CF0E-5EDD-48FA-BE9A-42391D43CF11}" type="pres">
      <dgm:prSet presAssocID="{0A837B51-E507-4E93-89E2-6EDE19435807}" presName="text" presStyleLbl="fgAcc0" presStyleIdx="1" presStyleCnt="3">
        <dgm:presLayoutVars>
          <dgm:chPref val="3"/>
        </dgm:presLayoutVars>
      </dgm:prSet>
      <dgm:spPr/>
    </dgm:pt>
    <dgm:pt modelId="{DB88C1A3-43B3-4893-964F-5E1CCE2B54A5}" type="pres">
      <dgm:prSet presAssocID="{0A837B51-E507-4E93-89E2-6EDE19435807}" presName="hierChild2" presStyleCnt="0"/>
      <dgm:spPr/>
    </dgm:pt>
    <dgm:pt modelId="{B7521BE7-9E30-452F-BCC2-2490F43530F9}" type="pres">
      <dgm:prSet presAssocID="{ED9A60D2-3876-4D9F-A16A-2D48A1ECCBDB}" presName="hierRoot1" presStyleCnt="0"/>
      <dgm:spPr/>
    </dgm:pt>
    <dgm:pt modelId="{4AF6DBD6-8828-460E-8894-AF28B8D91B9D}" type="pres">
      <dgm:prSet presAssocID="{ED9A60D2-3876-4D9F-A16A-2D48A1ECCBDB}" presName="composite" presStyleCnt="0"/>
      <dgm:spPr/>
    </dgm:pt>
    <dgm:pt modelId="{1CE9AC4B-BADC-44C9-9E9E-3DDC15039FEB}" type="pres">
      <dgm:prSet presAssocID="{ED9A60D2-3876-4D9F-A16A-2D48A1ECCBDB}" presName="background" presStyleLbl="node0" presStyleIdx="2" presStyleCnt="3"/>
      <dgm:spPr/>
    </dgm:pt>
    <dgm:pt modelId="{E943D4D6-F4B5-483F-9CA6-73C1BA46EBDB}" type="pres">
      <dgm:prSet presAssocID="{ED9A60D2-3876-4D9F-A16A-2D48A1ECCBDB}" presName="text" presStyleLbl="fgAcc0" presStyleIdx="2" presStyleCnt="3">
        <dgm:presLayoutVars>
          <dgm:chPref val="3"/>
        </dgm:presLayoutVars>
      </dgm:prSet>
      <dgm:spPr/>
    </dgm:pt>
    <dgm:pt modelId="{39A08EE6-DCAC-47CB-A529-43B5C35D0B99}" type="pres">
      <dgm:prSet presAssocID="{ED9A60D2-3876-4D9F-A16A-2D48A1ECCBDB}" presName="hierChild2" presStyleCnt="0"/>
      <dgm:spPr/>
    </dgm:pt>
  </dgm:ptLst>
  <dgm:cxnLst>
    <dgm:cxn modelId="{78660F1D-9A02-40D3-97C6-BC4674188CB0}" type="presOf" srcId="{EF4ED183-E023-4430-AEF8-54C868BAE709}" destId="{BE9AFFB0-D335-4B6C-8122-BF69BBF9EEE9}" srcOrd="0" destOrd="0" presId="urn:microsoft.com/office/officeart/2005/8/layout/hierarchy1"/>
    <dgm:cxn modelId="{DA466732-0EBF-4D18-ADC2-862AA1A37DC1}" srcId="{EF4ED183-E023-4430-AEF8-54C868BAE709}" destId="{0A837B51-E507-4E93-89E2-6EDE19435807}" srcOrd="1" destOrd="0" parTransId="{C5C14368-2F34-4A7D-BEE2-8EA51F41711A}" sibTransId="{D0287DC0-6E94-4E94-A405-29A057FE223F}"/>
    <dgm:cxn modelId="{32E36B41-5A36-4245-B493-77ACB0FD1A39}" srcId="{EF4ED183-E023-4430-AEF8-54C868BAE709}" destId="{1D3E682B-484D-4105-ADD7-E2F9808727AF}" srcOrd="0" destOrd="0" parTransId="{A59310A9-422D-463D-8572-D4515B162805}" sibTransId="{5ED88A61-F0E3-48D9-B05D-C0E4BC508BC5}"/>
    <dgm:cxn modelId="{ACA8604E-A88E-484A-A1EB-27B047A98B41}" type="presOf" srcId="{0A837B51-E507-4E93-89E2-6EDE19435807}" destId="{E742CF0E-5EDD-48FA-BE9A-42391D43CF11}" srcOrd="0" destOrd="0" presId="urn:microsoft.com/office/officeart/2005/8/layout/hierarchy1"/>
    <dgm:cxn modelId="{82FACF4E-F1FC-4B1E-8CA0-161F0E557DB8}" type="presOf" srcId="{1D3E682B-484D-4105-ADD7-E2F9808727AF}" destId="{52DC189E-B6DB-46F5-A4A5-1BBAB9485C7F}" srcOrd="0" destOrd="0" presId="urn:microsoft.com/office/officeart/2005/8/layout/hierarchy1"/>
    <dgm:cxn modelId="{DEB0CB9E-F4E6-4CDC-BD21-0819CE7BC135}" srcId="{EF4ED183-E023-4430-AEF8-54C868BAE709}" destId="{ED9A60D2-3876-4D9F-A16A-2D48A1ECCBDB}" srcOrd="2" destOrd="0" parTransId="{E773837F-93D6-4305-8D23-9C1D6EC50DA5}" sibTransId="{1504AFF4-8B89-4334-8871-6F2FD36F57E2}"/>
    <dgm:cxn modelId="{D29A5BA2-E9E0-437A-838E-30331482D763}" type="presOf" srcId="{ED9A60D2-3876-4D9F-A16A-2D48A1ECCBDB}" destId="{E943D4D6-F4B5-483F-9CA6-73C1BA46EBDB}" srcOrd="0" destOrd="0" presId="urn:microsoft.com/office/officeart/2005/8/layout/hierarchy1"/>
    <dgm:cxn modelId="{5648FFB4-C817-44E6-B4B9-A12D7B8B5D80}" type="presParOf" srcId="{BE9AFFB0-D335-4B6C-8122-BF69BBF9EEE9}" destId="{0EF0D9E6-7822-4380-B633-B9EAF271F4A7}" srcOrd="0" destOrd="0" presId="urn:microsoft.com/office/officeart/2005/8/layout/hierarchy1"/>
    <dgm:cxn modelId="{0112AC3A-DAFE-4041-9101-79DB39515607}" type="presParOf" srcId="{0EF0D9E6-7822-4380-B633-B9EAF271F4A7}" destId="{01AF4CCF-2286-47FB-8654-701D42383AD0}" srcOrd="0" destOrd="0" presId="urn:microsoft.com/office/officeart/2005/8/layout/hierarchy1"/>
    <dgm:cxn modelId="{91050A67-D736-470E-BBCA-DE8FE5D555CF}" type="presParOf" srcId="{01AF4CCF-2286-47FB-8654-701D42383AD0}" destId="{B6E516B2-CF88-4297-8765-076C5D2461D7}" srcOrd="0" destOrd="0" presId="urn:microsoft.com/office/officeart/2005/8/layout/hierarchy1"/>
    <dgm:cxn modelId="{24690F8F-587A-4795-95E0-968CA3D9B809}" type="presParOf" srcId="{01AF4CCF-2286-47FB-8654-701D42383AD0}" destId="{52DC189E-B6DB-46F5-A4A5-1BBAB9485C7F}" srcOrd="1" destOrd="0" presId="urn:microsoft.com/office/officeart/2005/8/layout/hierarchy1"/>
    <dgm:cxn modelId="{B6C8FD12-15BC-4BB5-A973-B129C1566945}" type="presParOf" srcId="{0EF0D9E6-7822-4380-B633-B9EAF271F4A7}" destId="{AFBC675C-52AA-42CC-96C7-81D40147AC70}" srcOrd="1" destOrd="0" presId="urn:microsoft.com/office/officeart/2005/8/layout/hierarchy1"/>
    <dgm:cxn modelId="{E88FD20C-5F03-4CDE-9F73-0853753ABC6E}" type="presParOf" srcId="{BE9AFFB0-D335-4B6C-8122-BF69BBF9EEE9}" destId="{F88D6239-738B-4493-802E-551784841F20}" srcOrd="1" destOrd="0" presId="urn:microsoft.com/office/officeart/2005/8/layout/hierarchy1"/>
    <dgm:cxn modelId="{67231B97-FDCF-4F73-A016-19CCC8B76CE5}" type="presParOf" srcId="{F88D6239-738B-4493-802E-551784841F20}" destId="{13E48BD8-4733-4834-9C7B-88D4A2FF00C1}" srcOrd="0" destOrd="0" presId="urn:microsoft.com/office/officeart/2005/8/layout/hierarchy1"/>
    <dgm:cxn modelId="{88F3328D-6DFB-4FAA-8BCE-8455EBF3AF6B}" type="presParOf" srcId="{13E48BD8-4733-4834-9C7B-88D4A2FF00C1}" destId="{7F932A6E-88E4-4967-A8EA-61A7609C6B7F}" srcOrd="0" destOrd="0" presId="urn:microsoft.com/office/officeart/2005/8/layout/hierarchy1"/>
    <dgm:cxn modelId="{6B960E79-106A-4D41-AF50-B499ACEA2DA2}" type="presParOf" srcId="{13E48BD8-4733-4834-9C7B-88D4A2FF00C1}" destId="{E742CF0E-5EDD-48FA-BE9A-42391D43CF11}" srcOrd="1" destOrd="0" presId="urn:microsoft.com/office/officeart/2005/8/layout/hierarchy1"/>
    <dgm:cxn modelId="{B13924AC-5DA4-4E80-B35A-277129180C8F}" type="presParOf" srcId="{F88D6239-738B-4493-802E-551784841F20}" destId="{DB88C1A3-43B3-4893-964F-5E1CCE2B54A5}" srcOrd="1" destOrd="0" presId="urn:microsoft.com/office/officeart/2005/8/layout/hierarchy1"/>
    <dgm:cxn modelId="{59727D44-C1CB-47FB-A8B1-EC8E71CFA9A2}" type="presParOf" srcId="{BE9AFFB0-D335-4B6C-8122-BF69BBF9EEE9}" destId="{B7521BE7-9E30-452F-BCC2-2490F43530F9}" srcOrd="2" destOrd="0" presId="urn:microsoft.com/office/officeart/2005/8/layout/hierarchy1"/>
    <dgm:cxn modelId="{BDA06D00-3E2F-478D-97B6-FCF1F250F877}" type="presParOf" srcId="{B7521BE7-9E30-452F-BCC2-2490F43530F9}" destId="{4AF6DBD6-8828-460E-8894-AF28B8D91B9D}" srcOrd="0" destOrd="0" presId="urn:microsoft.com/office/officeart/2005/8/layout/hierarchy1"/>
    <dgm:cxn modelId="{4B9836DD-40D7-4F51-AD50-852BCB8D51F3}" type="presParOf" srcId="{4AF6DBD6-8828-460E-8894-AF28B8D91B9D}" destId="{1CE9AC4B-BADC-44C9-9E9E-3DDC15039FEB}" srcOrd="0" destOrd="0" presId="urn:microsoft.com/office/officeart/2005/8/layout/hierarchy1"/>
    <dgm:cxn modelId="{700E173C-BD6E-4D01-AA5A-263A76D276C8}" type="presParOf" srcId="{4AF6DBD6-8828-460E-8894-AF28B8D91B9D}" destId="{E943D4D6-F4B5-483F-9CA6-73C1BA46EBDB}" srcOrd="1" destOrd="0" presId="urn:microsoft.com/office/officeart/2005/8/layout/hierarchy1"/>
    <dgm:cxn modelId="{F1E84A8A-542D-49C4-BDC5-BACD623305F0}" type="presParOf" srcId="{B7521BE7-9E30-452F-BCC2-2490F43530F9}" destId="{39A08EE6-DCAC-47CB-A529-43B5C35D0B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83C50-F94C-4EB6-9163-4267EE4A629B}">
      <dsp:nvSpPr>
        <dsp:cNvPr id="0" name=""/>
        <dsp:cNvSpPr/>
      </dsp:nvSpPr>
      <dsp:spPr>
        <a:xfrm>
          <a:off x="2301974" y="39118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E54A4-1123-4AAF-B621-C20DDBA251ED}">
      <dsp:nvSpPr>
        <dsp:cNvPr id="0" name=""/>
        <dsp:cNvSpPr/>
      </dsp:nvSpPr>
      <dsp:spPr>
        <a:xfrm>
          <a:off x="2769974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4177A-44D8-49C1-A9DE-627E549D3615}">
      <dsp:nvSpPr>
        <dsp:cNvPr id="0" name=""/>
        <dsp:cNvSpPr/>
      </dsp:nvSpPr>
      <dsp:spPr>
        <a:xfrm>
          <a:off x="1599974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200" kern="1200"/>
            <a:t>Planning maken. </a:t>
          </a:r>
          <a:endParaRPr lang="en-US" sz="2200" kern="1200"/>
        </a:p>
      </dsp:txBody>
      <dsp:txXfrm>
        <a:off x="1599974" y="2919119"/>
        <a:ext cx="3600000" cy="720000"/>
      </dsp:txXfrm>
    </dsp:sp>
    <dsp:sp modelId="{F61D2C72-FF54-47FB-A772-DAEA47F95583}">
      <dsp:nvSpPr>
        <dsp:cNvPr id="0" name=""/>
        <dsp:cNvSpPr/>
      </dsp:nvSpPr>
      <dsp:spPr>
        <a:xfrm>
          <a:off x="6531975" y="39118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64C64-6470-415D-A900-525B3D8539C0}">
      <dsp:nvSpPr>
        <dsp:cNvPr id="0" name=""/>
        <dsp:cNvSpPr/>
      </dsp:nvSpPr>
      <dsp:spPr>
        <a:xfrm>
          <a:off x="6999975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AC1E5-EFA1-4ABF-8848-19C470AF68BF}">
      <dsp:nvSpPr>
        <dsp:cNvPr id="0" name=""/>
        <dsp:cNvSpPr/>
      </dsp:nvSpPr>
      <dsp:spPr>
        <a:xfrm>
          <a:off x="5829975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200" kern="1200"/>
            <a:t>Zoeken naar AI's. </a:t>
          </a:r>
          <a:br>
            <a:rPr lang="nl-NL" sz="2200" kern="1200"/>
          </a:br>
          <a:r>
            <a:rPr lang="nl-NL" sz="2200" kern="1200"/>
            <a:t>Wensen en Eisen gestelt. </a:t>
          </a:r>
          <a:endParaRPr lang="en-US" sz="2200" kern="1200"/>
        </a:p>
      </dsp:txBody>
      <dsp:txXfrm>
        <a:off x="5829975" y="291911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516B2-CF88-4297-8765-076C5D2461D7}">
      <dsp:nvSpPr>
        <dsp:cNvPr id="0" name=""/>
        <dsp:cNvSpPr/>
      </dsp:nvSpPr>
      <dsp:spPr>
        <a:xfrm>
          <a:off x="0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C189E-B6DB-46F5-A4A5-1BBAB9485C7F}">
      <dsp:nvSpPr>
        <dsp:cNvPr id="0" name=""/>
        <dsp:cNvSpPr/>
      </dsp:nvSpPr>
      <dsp:spPr>
        <a:xfrm>
          <a:off x="344685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400" kern="1200"/>
            <a:t>Onderzoek AI</a:t>
          </a:r>
          <a:endParaRPr lang="en-US" sz="4400" kern="1200"/>
        </a:p>
      </dsp:txBody>
      <dsp:txXfrm>
        <a:off x="402381" y="1075600"/>
        <a:ext cx="2986781" cy="1854488"/>
      </dsp:txXfrm>
    </dsp:sp>
    <dsp:sp modelId="{7F932A6E-88E4-4967-A8EA-61A7609C6B7F}">
      <dsp:nvSpPr>
        <dsp:cNvPr id="0" name=""/>
        <dsp:cNvSpPr/>
      </dsp:nvSpPr>
      <dsp:spPr>
        <a:xfrm>
          <a:off x="3791545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2CF0E-5EDD-48FA-BE9A-42391D43CF11}">
      <dsp:nvSpPr>
        <dsp:cNvPr id="0" name=""/>
        <dsp:cNvSpPr/>
      </dsp:nvSpPr>
      <dsp:spPr>
        <a:xfrm>
          <a:off x="4136231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400" kern="1200"/>
            <a:t>Vergelijken</a:t>
          </a:r>
          <a:endParaRPr lang="en-US" sz="4400" kern="1200"/>
        </a:p>
      </dsp:txBody>
      <dsp:txXfrm>
        <a:off x="4193927" y="1075600"/>
        <a:ext cx="2986781" cy="1854488"/>
      </dsp:txXfrm>
    </dsp:sp>
    <dsp:sp modelId="{1CE9AC4B-BADC-44C9-9E9E-3DDC15039FEB}">
      <dsp:nvSpPr>
        <dsp:cNvPr id="0" name=""/>
        <dsp:cNvSpPr/>
      </dsp:nvSpPr>
      <dsp:spPr>
        <a:xfrm>
          <a:off x="7583090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3D4D6-F4B5-483F-9CA6-73C1BA46EBDB}">
      <dsp:nvSpPr>
        <dsp:cNvPr id="0" name=""/>
        <dsp:cNvSpPr/>
      </dsp:nvSpPr>
      <dsp:spPr>
        <a:xfrm>
          <a:off x="7927776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400" kern="1200"/>
            <a:t>Selecties </a:t>
          </a:r>
          <a:endParaRPr lang="en-US" sz="4400" kern="1200"/>
        </a:p>
      </dsp:txBody>
      <dsp:txXfrm>
        <a:off x="7985472" y="1075600"/>
        <a:ext cx="2986781" cy="1854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9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9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7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351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2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861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0A4A9F-E1B0-1E63-9B0C-C838F343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00698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BOSWACHTER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033E7-AAC5-C102-26A5-B8C18F592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5475712"/>
            <a:ext cx="10993546" cy="476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</a:rPr>
              <a:t> Tech Genius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</a:rPr>
              <a:t>Teams: Nana Ama, Ciara Henriquez, Keano Helfer, Constantijn Leers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3F44E-DD59-C2C7-331E-7C566D7F1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47" r="-1" b="20037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D1C1D0-3892-BAB2-0927-8E267B04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nl-NL" sz="3200">
                <a:solidFill>
                  <a:srgbClr val="FFFFFF"/>
                </a:solidFill>
                <a:cs typeface="Calibri Light"/>
              </a:rPr>
              <a:t>Wie zijn wij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83DDFF-F968-7B9D-979A-470D40826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>
                <a:cs typeface="Calibri"/>
              </a:rPr>
              <a:t>Constantijn: Software Developer</a:t>
            </a:r>
          </a:p>
          <a:p>
            <a:r>
              <a:rPr lang="nl-NL">
                <a:cs typeface="Calibri"/>
              </a:rPr>
              <a:t>Nana Ama: Software Developer</a:t>
            </a:r>
          </a:p>
          <a:p>
            <a:r>
              <a:rPr lang="nl-NL">
                <a:cs typeface="Calibri"/>
              </a:rPr>
              <a:t>Ciara: Software Developer</a:t>
            </a:r>
          </a:p>
          <a:p>
            <a:r>
              <a:rPr lang="nl-NL">
                <a:cs typeface="Calibri"/>
              </a:rPr>
              <a:t>Keano: 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207161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6834-C40E-1742-B654-F7BCF373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656300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cs typeface="Calibri Light"/>
              </a:rPr>
              <a:t>Opdracht</a:t>
            </a:r>
            <a:r>
              <a:rPr lang="en-US">
                <a:cs typeface="Calibri Light"/>
              </a:rPr>
              <a:t> (Challenge Boswachter AI)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BBF0-EE28-CD14-7C5B-2EFF42F3F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2000" dirty="0">
                <a:cs typeface="Calibri"/>
              </a:rPr>
              <a:t>AI</a:t>
            </a:r>
            <a:endParaRPr lang="nl-NL" dirty="0"/>
          </a:p>
          <a:p>
            <a:pPr marL="305435" indent="-305435"/>
            <a:r>
              <a:rPr lang="en-US" sz="2000" err="1">
                <a:cs typeface="Calibri"/>
              </a:rPr>
              <a:t>Onderzoeken</a:t>
            </a:r>
            <a:endParaRPr lang="en-US" sz="2000" dirty="0">
              <a:cs typeface="Calibri"/>
            </a:endParaRPr>
          </a:p>
          <a:p>
            <a:pPr marL="305435" indent="-305435"/>
            <a:r>
              <a:rPr lang="en-US" sz="2000" dirty="0" err="1">
                <a:cs typeface="Calibri"/>
              </a:rPr>
              <a:t>Informatie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verzamelen</a:t>
            </a:r>
            <a:endParaRPr lang="en-US" sz="2000" dirty="0">
              <a:cs typeface="Calibri"/>
            </a:endParaRPr>
          </a:p>
          <a:p>
            <a:pPr marL="305435" indent="-305435"/>
            <a:r>
              <a:rPr lang="en-US" sz="2000" dirty="0" err="1">
                <a:cs typeface="Calibri"/>
              </a:rPr>
              <a:t>Testenfase</a:t>
            </a:r>
            <a:r>
              <a:rPr lang="en-US" sz="2000" dirty="0">
                <a:cs typeface="Calibri"/>
              </a:rPr>
              <a:t>/</a:t>
            </a:r>
            <a:r>
              <a:rPr lang="en-US" sz="2000" dirty="0" err="1">
                <a:cs typeface="Calibri"/>
              </a:rPr>
              <a:t>Vergelijken</a:t>
            </a:r>
            <a:endParaRPr lang="en-US" sz="2000" dirty="0">
              <a:cs typeface="Calibri"/>
            </a:endParaRPr>
          </a:p>
          <a:p>
            <a:pPr marL="305435" indent="-305435"/>
            <a:r>
              <a:rPr lang="en-US" sz="2000" dirty="0" err="1">
                <a:cs typeface="Calibri"/>
              </a:rPr>
              <a:t>Resultaat</a:t>
            </a:r>
          </a:p>
        </p:txBody>
      </p:sp>
    </p:spTree>
    <p:extLst>
      <p:ext uri="{BB962C8B-B14F-4D97-AF65-F5344CB8AC3E}">
        <p14:creationId xmlns:p14="http://schemas.microsoft.com/office/powerpoint/2010/main" val="415294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852F-8C0E-F22A-7B0E-F2D6064D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EFF"/>
                </a:solidFill>
                <a:cs typeface="Calibri Light"/>
              </a:rPr>
              <a:t>Week 1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D8CE69B-00F3-DB5A-EE94-2D67B922B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09919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189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AE65C-8836-2199-0F98-62DFCA1A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rgbClr val="FFFEFF"/>
                </a:solidFill>
                <a:cs typeface="Calibri Light"/>
              </a:rPr>
              <a:t>Week 2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08A3C626-7AB1-3608-7FDB-9C38559D4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34598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8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knotities op een muur">
            <a:extLst>
              <a:ext uri="{FF2B5EF4-FFF2-40B4-BE49-F238E27FC236}">
                <a16:creationId xmlns:a16="http://schemas.microsoft.com/office/drawing/2014/main" id="{657C1971-AF32-CF62-4A89-38DAC3FE5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34" r="9085" b="133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A74876A-F29E-E89C-43CD-6D8684CF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nl-NL" dirty="0"/>
              <a:t>week3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6F9F29-1F7C-F99F-7D86-B6EF5779D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pPr marL="305435" indent="-305435"/>
            <a:r>
              <a:rPr lang="nl-NL" dirty="0">
                <a:solidFill>
                  <a:schemeClr val="bg1"/>
                </a:solidFill>
              </a:rPr>
              <a:t>AI verslagen afgerond</a:t>
            </a:r>
          </a:p>
          <a:p>
            <a:pPr marL="305435" indent="-305435"/>
            <a:r>
              <a:rPr lang="nl-NL" dirty="0">
                <a:solidFill>
                  <a:schemeClr val="bg1"/>
                </a:solidFill>
              </a:rPr>
              <a:t>Verschillende </a:t>
            </a:r>
            <a:r>
              <a:rPr lang="nl-NL" dirty="0" err="1">
                <a:solidFill>
                  <a:schemeClr val="bg1"/>
                </a:solidFill>
              </a:rPr>
              <a:t>ai's</a:t>
            </a:r>
            <a:r>
              <a:rPr lang="nl-NL" dirty="0">
                <a:solidFill>
                  <a:schemeClr val="bg1"/>
                </a:solidFill>
              </a:rPr>
              <a:t> gesorteerd op basis van bruikbaarheid</a:t>
            </a:r>
          </a:p>
        </p:txBody>
      </p:sp>
    </p:spTree>
    <p:extLst>
      <p:ext uri="{BB962C8B-B14F-4D97-AF65-F5344CB8AC3E}">
        <p14:creationId xmlns:p14="http://schemas.microsoft.com/office/powerpoint/2010/main" val="276859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Hulp dun">
            <a:extLst>
              <a:ext uri="{FF2B5EF4-FFF2-40B4-BE49-F238E27FC236}">
                <a16:creationId xmlns:a16="http://schemas.microsoft.com/office/drawing/2014/main" id="{F717FDE2-F61A-5538-D171-2D08C909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048" y="1208531"/>
            <a:ext cx="4735069" cy="473506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66CF-E9CD-A697-2B87-6CA7D73A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255552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B38659-680B-CBB8-53C2-7AE2C050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nl-NL">
                <a:cs typeface="Calibri Light"/>
              </a:rPr>
              <a:t>  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AC2A24-0D86-DC4F-354C-99D279B1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 marL="305435" indent="-305435"/>
            <a:br>
              <a:rPr lang="nl-NL">
                <a:solidFill>
                  <a:schemeClr val="bg1"/>
                </a:solidFill>
              </a:rPr>
            </a:br>
            <a:r>
              <a:rPr lang="nl-NL">
                <a:solidFill>
                  <a:schemeClr val="bg1"/>
                </a:solidFill>
              </a:rPr>
              <a:t>Uitkiezen van AI's voor betaalde variant</a:t>
            </a:r>
          </a:p>
          <a:p>
            <a:pPr marL="305435" indent="-305435"/>
            <a:r>
              <a:rPr lang="nl-NL">
                <a:solidFill>
                  <a:schemeClr val="bg1"/>
                </a:solidFill>
              </a:rPr>
              <a:t>Onderzoeken van de betaalde varianten</a:t>
            </a:r>
          </a:p>
          <a:p>
            <a:pPr marL="305435" indent="-305435"/>
            <a:r>
              <a:rPr lang="nl-NL">
                <a:solidFill>
                  <a:schemeClr val="bg1"/>
                </a:solidFill>
              </a:rPr>
              <a:t>Website maken</a:t>
            </a:r>
          </a:p>
          <a:p>
            <a:pPr marL="305435" indent="-305435"/>
            <a:r>
              <a:rPr lang="nl-NL" dirty="0">
                <a:solidFill>
                  <a:schemeClr val="bg1"/>
                </a:solidFill>
              </a:rPr>
              <a:t>Bespreken welken ai </a:t>
            </a:r>
            <a:r>
              <a:rPr lang="nl-NL" dirty="0" err="1">
                <a:solidFill>
                  <a:schemeClr val="bg1"/>
                </a:solidFill>
              </a:rPr>
              <a:t>gebruikbaar</a:t>
            </a:r>
            <a:r>
              <a:rPr lang="nl-NL" dirty="0">
                <a:solidFill>
                  <a:schemeClr val="bg1"/>
                </a:solidFill>
              </a:rPr>
              <a:t> is</a:t>
            </a:r>
            <a:br>
              <a:rPr lang="nl-NL">
                <a:solidFill>
                  <a:schemeClr val="bg1"/>
                </a:solidFill>
              </a:rPr>
            </a:br>
            <a:endParaRPr lang="nl-NL">
              <a:solidFill>
                <a:schemeClr val="bg1"/>
              </a:solidFill>
            </a:endParaRPr>
          </a:p>
        </p:txBody>
      </p:sp>
      <p:pic>
        <p:nvPicPr>
          <p:cNvPr id="5" name="Afbeelding 4" descr="Afbeelding met schermopname, tekst, Graphics, logo&#10;&#10;Automatisch gegenereerde beschrijving">
            <a:extLst>
              <a:ext uri="{FF2B5EF4-FFF2-40B4-BE49-F238E27FC236}">
                <a16:creationId xmlns:a16="http://schemas.microsoft.com/office/drawing/2014/main" id="{28CFF5AA-188D-A6BE-505B-79535DDAC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222474"/>
            <a:ext cx="6489819" cy="243368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5CE1C9DB-7841-D9DB-DC59-C42C0C912044}"/>
              </a:ext>
            </a:extLst>
          </p:cNvPr>
          <p:cNvSpPr txBox="1"/>
          <p:nvPr/>
        </p:nvSpPr>
        <p:spPr>
          <a:xfrm>
            <a:off x="962796" y="952500"/>
            <a:ext cx="104337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nl-NL" sz="2800" dirty="0">
                <a:solidFill>
                  <a:schemeClr val="bg1"/>
                </a:solidFill>
              </a:rPr>
              <a:t>Vooruitblik</a:t>
            </a:r>
          </a:p>
        </p:txBody>
      </p:sp>
    </p:spTree>
    <p:extLst>
      <p:ext uri="{BB962C8B-B14F-4D97-AF65-F5344CB8AC3E}">
        <p14:creationId xmlns:p14="http://schemas.microsoft.com/office/powerpoint/2010/main" val="5500293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8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Dividend</vt:lpstr>
      <vt:lpstr>BOSWACHTER AI</vt:lpstr>
      <vt:lpstr>Wie zijn wij</vt:lpstr>
      <vt:lpstr>Opdracht (Challenge Boswachter AI)</vt:lpstr>
      <vt:lpstr>Week 1</vt:lpstr>
      <vt:lpstr>Week 2</vt:lpstr>
      <vt:lpstr>week3</vt:lpstr>
      <vt:lpstr>vragen</vt:lpstr>
      <vt:lpstr>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85</cp:revision>
  <dcterms:created xsi:type="dcterms:W3CDTF">2024-01-16T12:37:09Z</dcterms:created>
  <dcterms:modified xsi:type="dcterms:W3CDTF">2024-01-30T21:10:01Z</dcterms:modified>
</cp:coreProperties>
</file>