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fad7033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fad7033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054aab9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054aab9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054aab9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054aab9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054aab9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054aab9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054aab9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054aab9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054aab9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054aab9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054aab9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054aab9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054aab9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054aab9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fad703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fad703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fad7033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fad7033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fad7033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fad7033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fad7033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fad7033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fad7033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fad7033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fad7033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fad7033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054aab98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054aab98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fad7033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fad7033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fad7033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fad7033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fad7033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fad7033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7e6191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7e6191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7e6191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7e6191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XpE09v3PCGo5PuMXaE6fpmySJL0FymxZ/vie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anbanflow.com/board/sPos7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fellas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IS436 - 03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PAUL, BENJAMIN,DENSU, JAS, NIELS, TANNER, WILL, ZACH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Academic Program Search Result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82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Program Information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7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Class Information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" y="1569225"/>
            <a:ext cx="8460524" cy="26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GRE Search Results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281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Display GRE Class Information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8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Update Databases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7" cy="33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2: Update Tables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13" y="1213525"/>
            <a:ext cx="398757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1: Update Site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75" y="1799598"/>
            <a:ext cx="7179350" cy="1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- Project Plan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project plan is an essential document for keeping a project on track.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our project plan, we identified the scope, goals, deliverables and deadlines of our project.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https://drive.google.com/file/d/1XpE09v3PCGo5PuMXaE6fpmySJL0FymxZ/view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 - Link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https://kanbanflow.com/board/sPos7f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467650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Deliverable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04-18-2019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297500" y="324975"/>
            <a:ext cx="703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Questions??</a:t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Use Case Diagram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00FF"/>
                </a:highlight>
              </a:rPr>
              <a:t> </a:t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25" y="925974"/>
            <a:ext cx="7432374" cy="40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84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Documents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75" y="1118625"/>
            <a:ext cx="2798032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663" y="1118625"/>
            <a:ext cx="2926675" cy="30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324" y="1118625"/>
            <a:ext cx="2875501" cy="17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87" y="1398474"/>
            <a:ext cx="8291224" cy="2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-142350" y="1987975"/>
            <a:ext cx="380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725" y="228050"/>
            <a:ext cx="5570551" cy="46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94350" y="298675"/>
            <a:ext cx="788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 Entity and Datastore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50" y="1051450"/>
            <a:ext cx="762498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 Process Definitions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6850"/>
            <a:ext cx="5693950" cy="382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Level 0 Data Flow Definitions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75" y="1539051"/>
            <a:ext cx="4142749" cy="2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49" y="1559275"/>
            <a:ext cx="4062475" cy="29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