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ato" panose="020F0502020204030203" pitchFamily="34" charset="77"/>
      <p:regular r:id="rId28"/>
      <p:bold r:id="rId29"/>
      <p:italic r:id="rId30"/>
      <p:boldItalic r:id="rId31"/>
    </p:embeddedFont>
    <p:embeddedFont>
      <p:font typeface="Playfair Display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8"/>
  </p:normalViewPr>
  <p:slideViewPr>
    <p:cSldViewPr snapToGrid="0">
      <p:cViewPr varScale="1">
        <p:scale>
          <a:sx n="123" d="100"/>
          <a:sy n="123" d="100"/>
        </p:scale>
        <p:origin x="784" y="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d568aca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d568aca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d568aca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d568aca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d568acaa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d568acaa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d568acaa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d568acaa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d568acaa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d568acaa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d568acaa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d568acaa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d568aca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d568aca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d568aca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d568aca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d568aca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0d568aca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d568aca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d568aca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0d568aca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0d568aca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0d568aca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0d568aca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0d568aca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0d568aca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d568aca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d568aca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0d568aca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0d568aca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0d568ac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0d568ac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d568aca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d568aca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d568aca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d568aca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0d568aca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0d568aca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0d568aca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0d568aca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 Pathway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Pathway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Goodfellas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23" y="0"/>
            <a:ext cx="818535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analysis 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320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FOCUS2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Focus contains up to date information and contains other surveys not shown that include a work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interests, personality, skills, values, and leisure assessment. Overall this web tool is easy to use and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contains tools that go beyond the scope of our current project because it puts a large focus on career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planning and allows students to keep track of the academic progress.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049" y="0"/>
            <a:ext cx="49029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925" y="86900"/>
            <a:ext cx="6085950" cy="4879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200" y="2"/>
            <a:ext cx="4945400" cy="489557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301050" y="802675"/>
            <a:ext cx="3362400" cy="3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simple, fast and easy to use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a picture of concept and asks the user to choose “me” or “not me”.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a detailed list of your varying personality traits along with a description of those personality traits.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generates a list of different career matches that would well with your personality type.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77200" y="248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Traitify 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642050"/>
            <a:ext cx="3948600" cy="3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test differs from our project in that it focuses more on personality type and is more directed at choosing a career instead of choosing a given major.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tool can be useful reference point for our project and is a good example of an easy to use and effective program.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400" y="248525"/>
            <a:ext cx="4137900" cy="44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80963"/>
            <a:ext cx="6515100" cy="4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5441"/>
            <a:ext cx="9063774" cy="32051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696925" y="301300"/>
            <a:ext cx="7323000" cy="13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As-is options diagram 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450" y="152400"/>
            <a:ext cx="523169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542925"/>
            <a:ext cx="771525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485775"/>
            <a:ext cx="771525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17050" cy="47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609600"/>
            <a:ext cx="771525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247650"/>
            <a:ext cx="771525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 Interview Background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Interviewee: Carlos Mckinney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Position: Senior Lecturer for Information System related course work.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&amp; Location: March 13th 6:45pm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Interviewer: Jas Raj Singh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Interviewee: Oscar Urquiza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Position: Residential Assistant for Hillside Apartments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&amp; Location: Hillside Apartments 5:00 pm March 27th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Interviewer: Jas Raj Singh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 Interview Summary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the software simple, easy to use, and mobile friendly.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non-complex system allows high success rate in which the application can be used.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 a way to quick save or download the pathway you have created so the user can share or store the template they created.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should have the least amount of barriers to use; no email verification, no student requirement. This allows people who are younger to anticipate and get an idea of what they maybe want to study in college.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can provide some bias on coursework suggesting that a class is more “difficult” and requires more “work” to get an A or passing grade in the class.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8" y="0"/>
            <a:ext cx="90236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4369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Freshman Interviews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Students emphasized the site being secure (confidential/password protected)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Liked the idea of having difficulty measurements of classes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Want to be able to develop a full schedule for all four years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Would like to have a tracking system for all four years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Would like to add and edit interests at any points of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Gave more information on professors than the rate my professor website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6" y="76200"/>
            <a:ext cx="90883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75261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Macintosh PowerPoint</Application>
  <PresentationFormat>On-screen Show (16:9)</PresentationFormat>
  <Paragraphs>43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Lato</vt:lpstr>
      <vt:lpstr>Times New Roman</vt:lpstr>
      <vt:lpstr>Calibri</vt:lpstr>
      <vt:lpstr>Arial</vt:lpstr>
      <vt:lpstr>Playfair Display</vt:lpstr>
      <vt:lpstr>Coral</vt:lpstr>
      <vt:lpstr>Academic Pathway Pathway</vt:lpstr>
      <vt:lpstr>PowerPoint Presentation</vt:lpstr>
      <vt:lpstr>Manager Interview Background</vt:lpstr>
      <vt:lpstr>Manager Interview Summary</vt:lpstr>
      <vt:lpstr>PowerPoint Presentation</vt:lpstr>
      <vt:lpstr>PowerPoint Presentation</vt:lpstr>
      <vt:lpstr>Freshman Interviews</vt:lpstr>
      <vt:lpstr>PowerPoint Presentation</vt:lpstr>
      <vt:lpstr>PowerPoint Presentation</vt:lpstr>
      <vt:lpstr>PowerPoint Presentation</vt:lpstr>
      <vt:lpstr>Document analysis </vt:lpstr>
      <vt:lpstr>PowerPoint Presentation</vt:lpstr>
      <vt:lpstr>PowerPoint Presentation</vt:lpstr>
      <vt:lpstr>Traitify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Pathway Pathway</dc:title>
  <cp:lastModifiedBy>Paul Lyon</cp:lastModifiedBy>
  <cp:revision>1</cp:revision>
  <dcterms:modified xsi:type="dcterms:W3CDTF">2019-03-28T20:54:54Z</dcterms:modified>
</cp:coreProperties>
</file>