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651de9c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651de9c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1651de9c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1651de9c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afd80b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afd80b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2afd80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2afd80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1651de9c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1651de9c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1651de9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1651de9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651de9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651de9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 - Integration with exisitng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 - Device Accessibility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 - Making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651de9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651de9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1651de9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1651de9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1651de9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1651de9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anbanflow.com/board/sPos7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Goodfellas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IS436 - 03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PAUL, BENJAMIN,DENSU, JAS, NIELS, TANNER, WILL, ZACH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324975"/>
            <a:ext cx="7038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Montserrat"/>
                <a:ea typeface="Montserrat"/>
                <a:cs typeface="Montserrat"/>
                <a:sym typeface="Montserrat"/>
              </a:rPr>
              <a:t>Questions??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278700" y="1376725"/>
            <a:ext cx="55044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Modeling and Starting Design 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4729650" y="2835650"/>
            <a:ext cx="37350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Deliverable 4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05-09-2019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350" y="930275"/>
            <a:ext cx="5423875" cy="40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25" y="1090525"/>
            <a:ext cx="7670250" cy="3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Alternative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3" y="1024400"/>
            <a:ext cx="8263175" cy="37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50" y="903950"/>
            <a:ext cx="6185925" cy="40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and Hardware Specifications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75" y="1257794"/>
            <a:ext cx="7038899" cy="353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- Project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75300"/>
            <a:ext cx="59436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 - Link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https://kanbanflow.com/board/sPos7f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