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e0e624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e0e62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e0e6246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e0e6246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e0e6246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9e0e6246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455ece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455ece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e0e6246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e0e6246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e0e6246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e0e6246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e0e6246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e0e6246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e0e6246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e0e6246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e0e6246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e0e6246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- Latest Long Term Release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- Easily checked into version control to avoid mistakes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JavaScript Library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- CSS Librarr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e0e6246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e0e6246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e0e6246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e0e6246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e0e6246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e0e6246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rod-env.mzmmzmveia.us-west-2.elasticbeanstalk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anbanflow.com/board/sPos7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Goodfellas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IS436 - 03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PAUL, BENJAMIN,DENSU, JAS, NIELS, TANNER, WILL, ZACH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846050" y="2114700"/>
            <a:ext cx="545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Team Experience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972950" y="1904850"/>
            <a:ext cx="51981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Questions??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http://prod-env.mzmmzmveia.us-west-2.elasticbeanstalk.com/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Interface Design, Program design and System Implementation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965350" y="3472050"/>
            <a:ext cx="34707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Deliverable 5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05-09-2019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 - Prototype: Homepage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975" y="1307850"/>
            <a:ext cx="5574825" cy="35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Prototype: Search (Academic Programs)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000" y="1307850"/>
            <a:ext cx="48196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Prototype: Search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100" y="980225"/>
            <a:ext cx="5369950" cy="40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60500" y="415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v1.11 (latest LTR)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Security support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Developer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Lightweight relational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Perfect for medium-small scale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Front-End Libraries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jQuery v3.3.1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BootStrap v4.3.1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29391" l="0" r="0" t="29391"/>
          <a:stretch/>
        </p:blipFill>
        <p:spPr>
          <a:xfrm>
            <a:off x="4069750" y="1208212"/>
            <a:ext cx="2675376" cy="110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8131" y="1208200"/>
            <a:ext cx="2329219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 b="30489" l="17996" r="18768" t="25754"/>
          <a:stretch/>
        </p:blipFill>
        <p:spPr>
          <a:xfrm>
            <a:off x="4497150" y="2890433"/>
            <a:ext cx="1820575" cy="59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3039" y="2475750"/>
            <a:ext cx="1539396" cy="14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Local Implementation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Clone project from GitHub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Check for </a:t>
            </a:r>
            <a:r>
              <a:rPr lang="en" sz="1400"/>
              <a:t>dependencies</a:t>
            </a:r>
            <a:endParaRPr sz="14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i="1" lang="en"/>
              <a:t>requirements.txt</a:t>
            </a:r>
            <a:endParaRPr i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Python 3.6.7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Virtual Environments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./manage.py runserver 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AWS Deployment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Elastic Beanstalk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w</a:t>
            </a:r>
            <a:r>
              <a:rPr i="1" lang="en" sz="1400"/>
              <a:t>sgi.py </a:t>
            </a:r>
            <a:r>
              <a:rPr lang="en" sz="1400"/>
              <a:t>file importance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awsebcli</a:t>
            </a:r>
            <a:r>
              <a:rPr lang="en" sz="1400"/>
              <a:t> tool importance</a:t>
            </a:r>
            <a:endParaRPr sz="14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323" y="2026763"/>
            <a:ext cx="2717275" cy="10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- Project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00" y="950350"/>
            <a:ext cx="7730000" cy="38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Flow - Link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https://kanbanflow.com/board/sPos7f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