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59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3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4159C-65BF-44C0-BFD2-86FCF862ABCA}" v="4" dt="2024-07-30T10:24:13.879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an Bezuidenhout" userId="c26b0dbe-a6f3-4f4b-92fd-3a9188fe2dab" providerId="ADAL" clId="{E594159C-65BF-44C0-BFD2-86FCF862ABCA}"/>
    <pc:docChg chg="undo redo custSel addSld delSld modSld">
      <pc:chgData name="Tiaan Bezuidenhout" userId="c26b0dbe-a6f3-4f4b-92fd-3a9188fe2dab" providerId="ADAL" clId="{E594159C-65BF-44C0-BFD2-86FCF862ABCA}" dt="2024-07-30T10:34:04.088" v="271" actId="2696"/>
      <pc:docMkLst>
        <pc:docMk/>
      </pc:docMkLst>
      <pc:sldChg chg="modSp mod">
        <pc:chgData name="Tiaan Bezuidenhout" userId="c26b0dbe-a6f3-4f4b-92fd-3a9188fe2dab" providerId="ADAL" clId="{E594159C-65BF-44C0-BFD2-86FCF862ABCA}" dt="2024-07-30T10:19:20.367" v="3" actId="20577"/>
        <pc:sldMkLst>
          <pc:docMk/>
          <pc:sldMk cId="2498031464" sldId="342"/>
        </pc:sldMkLst>
        <pc:spChg chg="mod">
          <ac:chgData name="Tiaan Bezuidenhout" userId="c26b0dbe-a6f3-4f4b-92fd-3a9188fe2dab" providerId="ADAL" clId="{E594159C-65BF-44C0-BFD2-86FCF862ABCA}" dt="2024-07-30T10:19:20.367" v="3" actId="20577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Tiaan Bezuidenhout" userId="c26b0dbe-a6f3-4f4b-92fd-3a9188fe2dab" providerId="ADAL" clId="{E594159C-65BF-44C0-BFD2-86FCF862ABCA}" dt="2024-07-30T10:20:11.926" v="27" actId="20577"/>
        <pc:sldMkLst>
          <pc:docMk/>
          <pc:sldMk cId="1460159330" sldId="359"/>
        </pc:sldMkLst>
        <pc:spChg chg="mod">
          <ac:chgData name="Tiaan Bezuidenhout" userId="c26b0dbe-a6f3-4f4b-92fd-3a9188fe2dab" providerId="ADAL" clId="{E594159C-65BF-44C0-BFD2-86FCF862ABCA}" dt="2024-07-30T10:19:33.391" v="17" actId="20577"/>
          <ac:spMkLst>
            <pc:docMk/>
            <pc:sldMk cId="1460159330" sldId="359"/>
            <ac:spMk id="7" creationId="{1A2458FF-0D0C-4ACC-C6FB-103BC0BADCCD}"/>
          </ac:spMkLst>
        </pc:spChg>
        <pc:spChg chg="mod">
          <ac:chgData name="Tiaan Bezuidenhout" userId="c26b0dbe-a6f3-4f4b-92fd-3a9188fe2dab" providerId="ADAL" clId="{E594159C-65BF-44C0-BFD2-86FCF862ABCA}" dt="2024-07-30T10:20:11.926" v="27" actId="20577"/>
          <ac:spMkLst>
            <pc:docMk/>
            <pc:sldMk cId="1460159330" sldId="359"/>
            <ac:spMk id="31" creationId="{F1239C0E-3F39-787D-0FC3-6B7C9BA37E8F}"/>
          </ac:spMkLst>
        </pc:spChg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1397193754" sldId="373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1962637282" sldId="375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1073601555" sldId="376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910315636" sldId="378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79695288" sldId="380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3432979195" sldId="383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3531364836" sldId="388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623802478" sldId="401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2842600089" sldId="402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261740631" sldId="403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3753409096" sldId="404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3717003061" sldId="405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260458246" sldId="406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3036379720" sldId="407"/>
        </pc:sldMkLst>
      </pc:sldChg>
      <pc:sldChg chg="del">
        <pc:chgData name="Tiaan Bezuidenhout" userId="c26b0dbe-a6f3-4f4b-92fd-3a9188fe2dab" providerId="ADAL" clId="{E594159C-65BF-44C0-BFD2-86FCF862ABCA}" dt="2024-07-30T10:34:04.088" v="271" actId="2696"/>
        <pc:sldMkLst>
          <pc:docMk/>
          <pc:sldMk cId="2529095982" sldId="408"/>
        </pc:sldMkLst>
      </pc:sldChg>
      <pc:sldChg chg="addSp delSp modSp new mod">
        <pc:chgData name="Tiaan Bezuidenhout" userId="c26b0dbe-a6f3-4f4b-92fd-3a9188fe2dab" providerId="ADAL" clId="{E594159C-65BF-44C0-BFD2-86FCF862ABCA}" dt="2024-07-30T10:21:59.258" v="51" actId="478"/>
        <pc:sldMkLst>
          <pc:docMk/>
          <pc:sldMk cId="998409402" sldId="409"/>
        </pc:sldMkLst>
        <pc:spChg chg="mod">
          <ac:chgData name="Tiaan Bezuidenhout" userId="c26b0dbe-a6f3-4f4b-92fd-3a9188fe2dab" providerId="ADAL" clId="{E594159C-65BF-44C0-BFD2-86FCF862ABCA}" dt="2024-07-30T10:21:20.036" v="38" actId="26606"/>
          <ac:spMkLst>
            <pc:docMk/>
            <pc:sldMk cId="998409402" sldId="409"/>
            <ac:spMk id="2" creationId="{594AF9FD-C645-CDA2-D92E-5E943F1BC2A0}"/>
          </ac:spMkLst>
        </pc:spChg>
        <pc:spChg chg="del">
          <ac:chgData name="Tiaan Bezuidenhout" userId="c26b0dbe-a6f3-4f4b-92fd-3a9188fe2dab" providerId="ADAL" clId="{E594159C-65BF-44C0-BFD2-86FCF862ABCA}" dt="2024-07-30T10:21:09.306" v="36"/>
          <ac:spMkLst>
            <pc:docMk/>
            <pc:sldMk cId="998409402" sldId="409"/>
            <ac:spMk id="3" creationId="{5F7C6863-B181-83AA-0D6F-E96249C9D19C}"/>
          </ac:spMkLst>
        </pc:spChg>
        <pc:spChg chg="mod">
          <ac:chgData name="Tiaan Bezuidenhout" userId="c26b0dbe-a6f3-4f4b-92fd-3a9188fe2dab" providerId="ADAL" clId="{E594159C-65BF-44C0-BFD2-86FCF862ABCA}" dt="2024-07-30T10:21:20.036" v="38" actId="26606"/>
          <ac:spMkLst>
            <pc:docMk/>
            <pc:sldMk cId="998409402" sldId="409"/>
            <ac:spMk id="4" creationId="{F24C44FE-2153-0E4B-48CE-B57143787D9B}"/>
          </ac:spMkLst>
        </pc:spChg>
        <pc:spChg chg="mod">
          <ac:chgData name="Tiaan Bezuidenhout" userId="c26b0dbe-a6f3-4f4b-92fd-3a9188fe2dab" providerId="ADAL" clId="{E594159C-65BF-44C0-BFD2-86FCF862ABCA}" dt="2024-07-30T10:21:20.036" v="38" actId="26606"/>
          <ac:spMkLst>
            <pc:docMk/>
            <pc:sldMk cId="998409402" sldId="409"/>
            <ac:spMk id="5" creationId="{69311592-3C80-0F01-5083-ED0EA2640A73}"/>
          </ac:spMkLst>
        </pc:spChg>
        <pc:spChg chg="add del mod">
          <ac:chgData name="Tiaan Bezuidenhout" userId="c26b0dbe-a6f3-4f4b-92fd-3a9188fe2dab" providerId="ADAL" clId="{E594159C-65BF-44C0-BFD2-86FCF862ABCA}" dt="2024-07-30T10:21:59.258" v="51" actId="478"/>
          <ac:spMkLst>
            <pc:docMk/>
            <pc:sldMk cId="998409402" sldId="409"/>
            <ac:spMk id="8" creationId="{3A9CE23A-8A42-1769-24E0-9190737F6D57}"/>
          </ac:spMkLst>
        </pc:spChg>
        <pc:picChg chg="add del mod ord">
          <ac:chgData name="Tiaan Bezuidenhout" userId="c26b0dbe-a6f3-4f4b-92fd-3a9188fe2dab" providerId="ADAL" clId="{E594159C-65BF-44C0-BFD2-86FCF862ABCA}" dt="2024-07-30T10:21:40.406" v="41" actId="478"/>
          <ac:picMkLst>
            <pc:docMk/>
            <pc:sldMk cId="998409402" sldId="409"/>
            <ac:picMk id="6" creationId="{A1B88833-CE77-F663-001D-07F9F18A7D27}"/>
          </ac:picMkLst>
        </pc:picChg>
        <pc:picChg chg="add mod">
          <ac:chgData name="Tiaan Bezuidenhout" userId="c26b0dbe-a6f3-4f4b-92fd-3a9188fe2dab" providerId="ADAL" clId="{E594159C-65BF-44C0-BFD2-86FCF862ABCA}" dt="2024-07-30T10:21:55.364" v="50" actId="1076"/>
          <ac:picMkLst>
            <pc:docMk/>
            <pc:sldMk cId="998409402" sldId="409"/>
            <ac:picMk id="9" creationId="{E5FD5DE5-337F-45F5-6DA9-48C41C873C79}"/>
          </ac:picMkLst>
        </pc:picChg>
      </pc:sldChg>
      <pc:sldChg chg="addSp modSp new mod">
        <pc:chgData name="Tiaan Bezuidenhout" userId="c26b0dbe-a6f3-4f4b-92fd-3a9188fe2dab" providerId="ADAL" clId="{E594159C-65BF-44C0-BFD2-86FCF862ABCA}" dt="2024-07-30T10:29:06.627" v="172" actId="1076"/>
        <pc:sldMkLst>
          <pc:docMk/>
          <pc:sldMk cId="2928894714" sldId="410"/>
        </pc:sldMkLst>
        <pc:spChg chg="mod">
          <ac:chgData name="Tiaan Bezuidenhout" userId="c26b0dbe-a6f3-4f4b-92fd-3a9188fe2dab" providerId="ADAL" clId="{E594159C-65BF-44C0-BFD2-86FCF862ABCA}" dt="2024-07-30T10:23:00.966" v="63" actId="20577"/>
          <ac:spMkLst>
            <pc:docMk/>
            <pc:sldMk cId="2928894714" sldId="410"/>
            <ac:spMk id="2" creationId="{53AC8625-A6AA-2431-DFC5-A7A37FB27517}"/>
          </ac:spMkLst>
        </pc:spChg>
        <pc:spChg chg="mod">
          <ac:chgData name="Tiaan Bezuidenhout" userId="c26b0dbe-a6f3-4f4b-92fd-3a9188fe2dab" providerId="ADAL" clId="{E594159C-65BF-44C0-BFD2-86FCF862ABCA}" dt="2024-07-30T10:29:01.468" v="170" actId="1076"/>
          <ac:spMkLst>
            <pc:docMk/>
            <pc:sldMk cId="2928894714" sldId="410"/>
            <ac:spMk id="3" creationId="{9A42103D-7192-C3C3-1435-063CE7F89BEB}"/>
          </ac:spMkLst>
        </pc:spChg>
        <pc:spChg chg="add mod">
          <ac:chgData name="Tiaan Bezuidenhout" userId="c26b0dbe-a6f3-4f4b-92fd-3a9188fe2dab" providerId="ADAL" clId="{E594159C-65BF-44C0-BFD2-86FCF862ABCA}" dt="2024-07-30T10:29:03.856" v="171" actId="1076"/>
          <ac:spMkLst>
            <pc:docMk/>
            <pc:sldMk cId="2928894714" sldId="410"/>
            <ac:spMk id="4" creationId="{05901887-3EAA-2A97-AA9E-DB13FEC8962A}"/>
          </ac:spMkLst>
        </pc:spChg>
        <pc:spChg chg="add mod">
          <ac:chgData name="Tiaan Bezuidenhout" userId="c26b0dbe-a6f3-4f4b-92fd-3a9188fe2dab" providerId="ADAL" clId="{E594159C-65BF-44C0-BFD2-86FCF862ABCA}" dt="2024-07-30T10:29:06.627" v="172" actId="1076"/>
          <ac:spMkLst>
            <pc:docMk/>
            <pc:sldMk cId="2928894714" sldId="410"/>
            <ac:spMk id="5" creationId="{C9FCE0E2-D938-F073-9576-41DDC07A862D}"/>
          </ac:spMkLst>
        </pc:spChg>
      </pc:sldChg>
      <pc:sldChg chg="modSp add mod">
        <pc:chgData name="Tiaan Bezuidenhout" userId="c26b0dbe-a6f3-4f4b-92fd-3a9188fe2dab" providerId="ADAL" clId="{E594159C-65BF-44C0-BFD2-86FCF862ABCA}" dt="2024-07-30T10:26:57.186" v="132" actId="1076"/>
        <pc:sldMkLst>
          <pc:docMk/>
          <pc:sldMk cId="3817720323" sldId="411"/>
        </pc:sldMkLst>
        <pc:spChg chg="mod">
          <ac:chgData name="Tiaan Bezuidenhout" userId="c26b0dbe-a6f3-4f4b-92fd-3a9188fe2dab" providerId="ADAL" clId="{E594159C-65BF-44C0-BFD2-86FCF862ABCA}" dt="2024-07-30T10:25:19.934" v="109" actId="20577"/>
          <ac:spMkLst>
            <pc:docMk/>
            <pc:sldMk cId="3817720323" sldId="411"/>
            <ac:spMk id="2" creationId="{53AC8625-A6AA-2431-DFC5-A7A37FB27517}"/>
          </ac:spMkLst>
        </pc:spChg>
        <pc:spChg chg="mod">
          <ac:chgData name="Tiaan Bezuidenhout" userId="c26b0dbe-a6f3-4f4b-92fd-3a9188fe2dab" providerId="ADAL" clId="{E594159C-65BF-44C0-BFD2-86FCF862ABCA}" dt="2024-07-30T10:25:52.716" v="117" actId="1076"/>
          <ac:spMkLst>
            <pc:docMk/>
            <pc:sldMk cId="3817720323" sldId="411"/>
            <ac:spMk id="3" creationId="{9A42103D-7192-C3C3-1435-063CE7F89BEB}"/>
          </ac:spMkLst>
        </pc:spChg>
        <pc:spChg chg="mod">
          <ac:chgData name="Tiaan Bezuidenhout" userId="c26b0dbe-a6f3-4f4b-92fd-3a9188fe2dab" providerId="ADAL" clId="{E594159C-65BF-44C0-BFD2-86FCF862ABCA}" dt="2024-07-30T10:26:43.139" v="128" actId="1076"/>
          <ac:spMkLst>
            <pc:docMk/>
            <pc:sldMk cId="3817720323" sldId="411"/>
            <ac:spMk id="4" creationId="{05901887-3EAA-2A97-AA9E-DB13FEC8962A}"/>
          </ac:spMkLst>
        </pc:spChg>
        <pc:spChg chg="mod">
          <ac:chgData name="Tiaan Bezuidenhout" userId="c26b0dbe-a6f3-4f4b-92fd-3a9188fe2dab" providerId="ADAL" clId="{E594159C-65BF-44C0-BFD2-86FCF862ABCA}" dt="2024-07-30T10:26:57.186" v="132" actId="1076"/>
          <ac:spMkLst>
            <pc:docMk/>
            <pc:sldMk cId="3817720323" sldId="411"/>
            <ac:spMk id="5" creationId="{C9FCE0E2-D938-F073-9576-41DDC07A862D}"/>
          </ac:spMkLst>
        </pc:spChg>
      </pc:sldChg>
      <pc:sldChg chg="modSp add mod">
        <pc:chgData name="Tiaan Bezuidenhout" userId="c26b0dbe-a6f3-4f4b-92fd-3a9188fe2dab" providerId="ADAL" clId="{E594159C-65BF-44C0-BFD2-86FCF862ABCA}" dt="2024-07-30T10:33:28.945" v="270" actId="1076"/>
        <pc:sldMkLst>
          <pc:docMk/>
          <pc:sldMk cId="1816671252" sldId="412"/>
        </pc:sldMkLst>
        <pc:spChg chg="mod">
          <ac:chgData name="Tiaan Bezuidenhout" userId="c26b0dbe-a6f3-4f4b-92fd-3a9188fe2dab" providerId="ADAL" clId="{E594159C-65BF-44C0-BFD2-86FCF862ABCA}" dt="2024-07-30T10:27:12.326" v="138" actId="20577"/>
          <ac:spMkLst>
            <pc:docMk/>
            <pc:sldMk cId="1816671252" sldId="412"/>
            <ac:spMk id="2" creationId="{53AC8625-A6AA-2431-DFC5-A7A37FB27517}"/>
          </ac:spMkLst>
        </pc:spChg>
        <pc:spChg chg="mod">
          <ac:chgData name="Tiaan Bezuidenhout" userId="c26b0dbe-a6f3-4f4b-92fd-3a9188fe2dab" providerId="ADAL" clId="{E594159C-65BF-44C0-BFD2-86FCF862ABCA}" dt="2024-07-30T10:27:22.999" v="141"/>
          <ac:spMkLst>
            <pc:docMk/>
            <pc:sldMk cId="1816671252" sldId="412"/>
            <ac:spMk id="3" creationId="{9A42103D-7192-C3C3-1435-063CE7F89BEB}"/>
          </ac:spMkLst>
        </pc:spChg>
        <pc:spChg chg="mod">
          <ac:chgData name="Tiaan Bezuidenhout" userId="c26b0dbe-a6f3-4f4b-92fd-3a9188fe2dab" providerId="ADAL" clId="{E594159C-65BF-44C0-BFD2-86FCF862ABCA}" dt="2024-07-30T10:33:25.346" v="269" actId="1076"/>
          <ac:spMkLst>
            <pc:docMk/>
            <pc:sldMk cId="1816671252" sldId="412"/>
            <ac:spMk id="4" creationId="{05901887-3EAA-2A97-AA9E-DB13FEC8962A}"/>
          </ac:spMkLst>
        </pc:spChg>
        <pc:spChg chg="mod">
          <ac:chgData name="Tiaan Bezuidenhout" userId="c26b0dbe-a6f3-4f4b-92fd-3a9188fe2dab" providerId="ADAL" clId="{E594159C-65BF-44C0-BFD2-86FCF862ABCA}" dt="2024-07-30T10:33:28.945" v="270" actId="1076"/>
          <ac:spMkLst>
            <pc:docMk/>
            <pc:sldMk cId="1816671252" sldId="412"/>
            <ac:spMk id="5" creationId="{C9FCE0E2-D938-F073-9576-41DDC07A862D}"/>
          </ac:spMkLst>
        </pc:spChg>
      </pc:sldChg>
      <pc:sldChg chg="modSp add mod">
        <pc:chgData name="Tiaan Bezuidenhout" userId="c26b0dbe-a6f3-4f4b-92fd-3a9188fe2dab" providerId="ADAL" clId="{E594159C-65BF-44C0-BFD2-86FCF862ABCA}" dt="2024-07-30T10:29:55.179" v="188" actId="20577"/>
        <pc:sldMkLst>
          <pc:docMk/>
          <pc:sldMk cId="1848293365" sldId="413"/>
        </pc:sldMkLst>
        <pc:spChg chg="mod">
          <ac:chgData name="Tiaan Bezuidenhout" userId="c26b0dbe-a6f3-4f4b-92fd-3a9188fe2dab" providerId="ADAL" clId="{E594159C-65BF-44C0-BFD2-86FCF862ABCA}" dt="2024-07-30T10:29:24.011" v="178" actId="14100"/>
          <ac:spMkLst>
            <pc:docMk/>
            <pc:sldMk cId="1848293365" sldId="413"/>
            <ac:spMk id="2" creationId="{53AC8625-A6AA-2431-DFC5-A7A37FB27517}"/>
          </ac:spMkLst>
        </pc:spChg>
        <pc:spChg chg="mod">
          <ac:chgData name="Tiaan Bezuidenhout" userId="c26b0dbe-a6f3-4f4b-92fd-3a9188fe2dab" providerId="ADAL" clId="{E594159C-65BF-44C0-BFD2-86FCF862ABCA}" dt="2024-07-30T10:29:32.526" v="181"/>
          <ac:spMkLst>
            <pc:docMk/>
            <pc:sldMk cId="1848293365" sldId="413"/>
            <ac:spMk id="3" creationId="{9A42103D-7192-C3C3-1435-063CE7F89BEB}"/>
          </ac:spMkLst>
        </pc:spChg>
        <pc:spChg chg="mod">
          <ac:chgData name="Tiaan Bezuidenhout" userId="c26b0dbe-a6f3-4f4b-92fd-3a9188fe2dab" providerId="ADAL" clId="{E594159C-65BF-44C0-BFD2-86FCF862ABCA}" dt="2024-07-30T10:29:55.179" v="188" actId="20577"/>
          <ac:spMkLst>
            <pc:docMk/>
            <pc:sldMk cId="1848293365" sldId="413"/>
            <ac:spMk id="4" creationId="{05901887-3EAA-2A97-AA9E-DB13FEC8962A}"/>
          </ac:spMkLst>
        </pc:spChg>
        <pc:spChg chg="mod">
          <ac:chgData name="Tiaan Bezuidenhout" userId="c26b0dbe-a6f3-4f4b-92fd-3a9188fe2dab" providerId="ADAL" clId="{E594159C-65BF-44C0-BFD2-86FCF862ABCA}" dt="2024-07-30T10:29:39.605" v="184"/>
          <ac:spMkLst>
            <pc:docMk/>
            <pc:sldMk cId="1848293365" sldId="413"/>
            <ac:spMk id="5" creationId="{C9FCE0E2-D938-F073-9576-41DDC07A862D}"/>
          </ac:spMkLst>
        </pc:spChg>
      </pc:sldChg>
      <pc:sldChg chg="modSp add mod">
        <pc:chgData name="Tiaan Bezuidenhout" userId="c26b0dbe-a6f3-4f4b-92fd-3a9188fe2dab" providerId="ADAL" clId="{E594159C-65BF-44C0-BFD2-86FCF862ABCA}" dt="2024-07-30T10:30:58.635" v="213" actId="1076"/>
        <pc:sldMkLst>
          <pc:docMk/>
          <pc:sldMk cId="2906653210" sldId="414"/>
        </pc:sldMkLst>
        <pc:spChg chg="mod">
          <ac:chgData name="Tiaan Bezuidenhout" userId="c26b0dbe-a6f3-4f4b-92fd-3a9188fe2dab" providerId="ADAL" clId="{E594159C-65BF-44C0-BFD2-86FCF862ABCA}" dt="2024-07-30T10:30:14.915" v="196" actId="20577"/>
          <ac:spMkLst>
            <pc:docMk/>
            <pc:sldMk cId="2906653210" sldId="414"/>
            <ac:spMk id="2" creationId="{53AC8625-A6AA-2431-DFC5-A7A37FB27517}"/>
          </ac:spMkLst>
        </pc:spChg>
        <pc:spChg chg="mod">
          <ac:chgData name="Tiaan Bezuidenhout" userId="c26b0dbe-a6f3-4f4b-92fd-3a9188fe2dab" providerId="ADAL" clId="{E594159C-65BF-44C0-BFD2-86FCF862ABCA}" dt="2024-07-30T10:30:24.278" v="199"/>
          <ac:spMkLst>
            <pc:docMk/>
            <pc:sldMk cId="2906653210" sldId="414"/>
            <ac:spMk id="3" creationId="{9A42103D-7192-C3C3-1435-063CE7F89BEB}"/>
          </ac:spMkLst>
        </pc:spChg>
        <pc:spChg chg="mod">
          <ac:chgData name="Tiaan Bezuidenhout" userId="c26b0dbe-a6f3-4f4b-92fd-3a9188fe2dab" providerId="ADAL" clId="{E594159C-65BF-44C0-BFD2-86FCF862ABCA}" dt="2024-07-30T10:30:56.346" v="212" actId="1076"/>
          <ac:spMkLst>
            <pc:docMk/>
            <pc:sldMk cId="2906653210" sldId="414"/>
            <ac:spMk id="4" creationId="{05901887-3EAA-2A97-AA9E-DB13FEC8962A}"/>
          </ac:spMkLst>
        </pc:spChg>
        <pc:spChg chg="mod">
          <ac:chgData name="Tiaan Bezuidenhout" userId="c26b0dbe-a6f3-4f4b-92fd-3a9188fe2dab" providerId="ADAL" clId="{E594159C-65BF-44C0-BFD2-86FCF862ABCA}" dt="2024-07-30T10:30:58.635" v="213" actId="1076"/>
          <ac:spMkLst>
            <pc:docMk/>
            <pc:sldMk cId="2906653210" sldId="414"/>
            <ac:spMk id="5" creationId="{C9FCE0E2-D938-F073-9576-41DDC07A862D}"/>
          </ac:spMkLst>
        </pc:spChg>
      </pc:sldChg>
      <pc:sldChg chg="modSp add mod">
        <pc:chgData name="Tiaan Bezuidenhout" userId="c26b0dbe-a6f3-4f4b-92fd-3a9188fe2dab" providerId="ADAL" clId="{E594159C-65BF-44C0-BFD2-86FCF862ABCA}" dt="2024-07-30T10:33:13.576" v="268" actId="1076"/>
        <pc:sldMkLst>
          <pc:docMk/>
          <pc:sldMk cId="1796960110" sldId="415"/>
        </pc:sldMkLst>
        <pc:spChg chg="mod">
          <ac:chgData name="Tiaan Bezuidenhout" userId="c26b0dbe-a6f3-4f4b-92fd-3a9188fe2dab" providerId="ADAL" clId="{E594159C-65BF-44C0-BFD2-86FCF862ABCA}" dt="2024-07-30T10:31:18.788" v="219" actId="20577"/>
          <ac:spMkLst>
            <pc:docMk/>
            <pc:sldMk cId="1796960110" sldId="415"/>
            <ac:spMk id="2" creationId="{53AC8625-A6AA-2431-DFC5-A7A37FB27517}"/>
          </ac:spMkLst>
        </pc:spChg>
        <pc:spChg chg="mod">
          <ac:chgData name="Tiaan Bezuidenhout" userId="c26b0dbe-a6f3-4f4b-92fd-3a9188fe2dab" providerId="ADAL" clId="{E594159C-65BF-44C0-BFD2-86FCF862ABCA}" dt="2024-07-30T10:31:25.755" v="222"/>
          <ac:spMkLst>
            <pc:docMk/>
            <pc:sldMk cId="1796960110" sldId="415"/>
            <ac:spMk id="3" creationId="{9A42103D-7192-C3C3-1435-063CE7F89BEB}"/>
          </ac:spMkLst>
        </pc:spChg>
        <pc:spChg chg="mod">
          <ac:chgData name="Tiaan Bezuidenhout" userId="c26b0dbe-a6f3-4f4b-92fd-3a9188fe2dab" providerId="ADAL" clId="{E594159C-65BF-44C0-BFD2-86FCF862ABCA}" dt="2024-07-30T10:33:08.466" v="267" actId="1076"/>
          <ac:spMkLst>
            <pc:docMk/>
            <pc:sldMk cId="1796960110" sldId="415"/>
            <ac:spMk id="4" creationId="{05901887-3EAA-2A97-AA9E-DB13FEC8962A}"/>
          </ac:spMkLst>
        </pc:spChg>
        <pc:spChg chg="mod">
          <ac:chgData name="Tiaan Bezuidenhout" userId="c26b0dbe-a6f3-4f4b-92fd-3a9188fe2dab" providerId="ADAL" clId="{E594159C-65BF-44C0-BFD2-86FCF862ABCA}" dt="2024-07-30T10:33:13.576" v="268" actId="1076"/>
          <ac:spMkLst>
            <pc:docMk/>
            <pc:sldMk cId="1796960110" sldId="415"/>
            <ac:spMk id="5" creationId="{C9FCE0E2-D938-F073-9576-41DDC07A862D}"/>
          </ac:spMkLst>
        </pc:spChg>
      </pc:sldChg>
      <pc:sldChg chg="modSp add mod">
        <pc:chgData name="Tiaan Bezuidenhout" userId="c26b0dbe-a6f3-4f4b-92fd-3a9188fe2dab" providerId="ADAL" clId="{E594159C-65BF-44C0-BFD2-86FCF862ABCA}" dt="2024-07-30T10:33:01.895" v="266" actId="20577"/>
        <pc:sldMkLst>
          <pc:docMk/>
          <pc:sldMk cId="3118279368" sldId="416"/>
        </pc:sldMkLst>
        <pc:spChg chg="mod">
          <ac:chgData name="Tiaan Bezuidenhout" userId="c26b0dbe-a6f3-4f4b-92fd-3a9188fe2dab" providerId="ADAL" clId="{E594159C-65BF-44C0-BFD2-86FCF862ABCA}" dt="2024-07-30T10:32:26.570" v="247" actId="14100"/>
          <ac:spMkLst>
            <pc:docMk/>
            <pc:sldMk cId="3118279368" sldId="416"/>
            <ac:spMk id="2" creationId="{53AC8625-A6AA-2431-DFC5-A7A37FB27517}"/>
          </ac:spMkLst>
        </pc:spChg>
        <pc:spChg chg="mod">
          <ac:chgData name="Tiaan Bezuidenhout" userId="c26b0dbe-a6f3-4f4b-92fd-3a9188fe2dab" providerId="ADAL" clId="{E594159C-65BF-44C0-BFD2-86FCF862ABCA}" dt="2024-07-30T10:32:39.545" v="250"/>
          <ac:spMkLst>
            <pc:docMk/>
            <pc:sldMk cId="3118279368" sldId="416"/>
            <ac:spMk id="3" creationId="{9A42103D-7192-C3C3-1435-063CE7F89BEB}"/>
          </ac:spMkLst>
        </pc:spChg>
        <pc:spChg chg="mod">
          <ac:chgData name="Tiaan Bezuidenhout" userId="c26b0dbe-a6f3-4f4b-92fd-3a9188fe2dab" providerId="ADAL" clId="{E594159C-65BF-44C0-BFD2-86FCF862ABCA}" dt="2024-07-30T10:33:01.895" v="266" actId="20577"/>
          <ac:spMkLst>
            <pc:docMk/>
            <pc:sldMk cId="3118279368" sldId="416"/>
            <ac:spMk id="4" creationId="{05901887-3EAA-2A97-AA9E-DB13FEC8962A}"/>
          </ac:spMkLst>
        </pc:spChg>
        <pc:spChg chg="mod">
          <ac:chgData name="Tiaan Bezuidenhout" userId="c26b0dbe-a6f3-4f4b-92fd-3a9188fe2dab" providerId="ADAL" clId="{E594159C-65BF-44C0-BFD2-86FCF862ABCA}" dt="2024-07-30T10:32:46.845" v="253"/>
          <ac:spMkLst>
            <pc:docMk/>
            <pc:sldMk cId="3118279368" sldId="416"/>
            <ac:spMk id="5" creationId="{C9FCE0E2-D938-F073-9576-41DDC07A86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ON412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Defining Networks with the OSI Model</a:t>
            </a:r>
          </a:p>
          <a:p>
            <a:r>
              <a:rPr lang="en-US" sz="1800" dirty="0">
                <a:solidFill>
                  <a:schemeClr val="bg1"/>
                </a:solidFill>
              </a:rPr>
              <a:t>Week4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8625-A6AA-2431-DFC5-A7A37FB2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2293" cy="1936866"/>
          </a:xfrm>
        </p:spPr>
        <p:txBody>
          <a:bodyPr/>
          <a:lstStyle/>
          <a:p>
            <a:r>
              <a:rPr lang="en-US" dirty="0"/>
              <a:t>Layer7:</a:t>
            </a:r>
            <a:br>
              <a:rPr lang="en-US" dirty="0"/>
            </a:br>
            <a:r>
              <a:rPr lang="en-US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103D-7192-C3C3-1435-063CE7F89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47100"/>
            <a:ext cx="4466504" cy="1563799"/>
          </a:xfrm>
        </p:spPr>
        <p:txBody>
          <a:bodyPr/>
          <a:lstStyle/>
          <a:p>
            <a:r>
              <a:rPr lang="en-US" dirty="0"/>
              <a:t>Provides network services directly to end-user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01887-3EAA-2A97-AA9E-DB13FEC8962A}"/>
              </a:ext>
            </a:extLst>
          </p:cNvPr>
          <p:cNvSpPr txBox="1"/>
          <p:nvPr/>
        </p:nvSpPr>
        <p:spPr>
          <a:xfrm>
            <a:off x="799061" y="4002010"/>
            <a:ext cx="23587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Protocols: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CE0E2-D938-F073-9576-41DDC07A862D}"/>
              </a:ext>
            </a:extLst>
          </p:cNvPr>
          <p:cNvSpPr txBox="1"/>
          <p:nvPr/>
        </p:nvSpPr>
        <p:spPr>
          <a:xfrm>
            <a:off x="3196958" y="4002010"/>
            <a:ext cx="235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Key Concepts: </a:t>
            </a:r>
          </a:p>
          <a:p>
            <a:r>
              <a:rPr lang="en-US" dirty="0">
                <a:solidFill>
                  <a:schemeClr val="bg1"/>
                </a:solidFill>
              </a:rPr>
              <a:t>Network services, application protocols.</a:t>
            </a:r>
          </a:p>
        </p:txBody>
      </p:sp>
    </p:spTree>
    <p:extLst>
      <p:ext uri="{BB962C8B-B14F-4D97-AF65-F5344CB8AC3E}">
        <p14:creationId xmlns:p14="http://schemas.microsoft.com/office/powerpoint/2010/main" val="311827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sz="6000" dirty="0"/>
              <a:t>Q&amp;A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Let's open the floor for any questions you may have…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b="1" dirty="0">
                <a:solidFill>
                  <a:schemeClr val="accent3"/>
                </a:solidFill>
              </a:rPr>
              <a:t>Importance of the OSI Model</a:t>
            </a:r>
          </a:p>
          <a:p>
            <a:r>
              <a:rPr lang="en-US" dirty="0"/>
              <a:t>The OSI (Open Systems Interconnection) Model is a conceptual framework used to understand and implement network protocols in seven layers.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9FD-C645-CDA2-D92E-5E943F1B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dirty="0"/>
              <a:t>The OSI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C44FE-2153-0E4B-48CE-B57143787D9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r>
              <a:rPr lang="en-US" dirty="0"/>
              <a:t>The OSI Model is a seven-layer framework that standardizes the functions of a telecommunication or computing system without regard to its underlying internal structure and technology.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11592-3C80-0F01-5083-ED0EA264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FD5DE5-337F-45F5-6DA9-48C41C873C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1647825"/>
            <a:ext cx="609599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8625-A6AA-2431-DFC5-A7A37FB2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Layer1:</a:t>
            </a:r>
            <a:br>
              <a:rPr lang="en-US" dirty="0"/>
            </a:br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103D-7192-C3C3-1435-063CE7F89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2647100"/>
            <a:ext cx="4466504" cy="1563799"/>
          </a:xfrm>
        </p:spPr>
        <p:txBody>
          <a:bodyPr/>
          <a:lstStyle/>
          <a:p>
            <a:r>
              <a:rPr lang="en-US" dirty="0"/>
              <a:t>This layer deals with the physical connection between devices and the transmission and reception of raw bit streams over a physical medium.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01887-3EAA-2A97-AA9E-DB13FEC8962A}"/>
              </a:ext>
            </a:extLst>
          </p:cNvPr>
          <p:cNvSpPr txBox="1"/>
          <p:nvPr/>
        </p:nvSpPr>
        <p:spPr>
          <a:xfrm>
            <a:off x="838201" y="4252462"/>
            <a:ext cx="223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Components: </a:t>
            </a:r>
            <a:r>
              <a:rPr lang="en-US" dirty="0">
                <a:solidFill>
                  <a:schemeClr val="bg1"/>
                </a:solidFill>
              </a:rPr>
              <a:t>Cables, switches, hubs, and other physical devices.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CE0E2-D938-F073-9576-41DDC07A862D}"/>
              </a:ext>
            </a:extLst>
          </p:cNvPr>
          <p:cNvSpPr txBox="1"/>
          <p:nvPr/>
        </p:nvSpPr>
        <p:spPr>
          <a:xfrm>
            <a:off x="3071452" y="4252462"/>
            <a:ext cx="2352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Key Concepts: </a:t>
            </a:r>
          </a:p>
          <a:p>
            <a:r>
              <a:rPr lang="en-US" dirty="0">
                <a:solidFill>
                  <a:schemeClr val="bg1"/>
                </a:solidFill>
              </a:rPr>
              <a:t>Bit rate, physical topology, and transmission mode (simplex, half-duplex, full-duplex).</a:t>
            </a:r>
          </a:p>
        </p:txBody>
      </p:sp>
    </p:spTree>
    <p:extLst>
      <p:ext uri="{BB962C8B-B14F-4D97-AF65-F5344CB8AC3E}">
        <p14:creationId xmlns:p14="http://schemas.microsoft.com/office/powerpoint/2010/main" val="29288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8625-A6AA-2431-DFC5-A7A37FB2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Layer2:</a:t>
            </a:r>
            <a:br>
              <a:rPr lang="en-US" dirty="0"/>
            </a:br>
            <a:r>
              <a:rPr lang="en-US" dirty="0"/>
              <a:t>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103D-7192-C3C3-1435-063CE7F89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47100"/>
            <a:ext cx="4466504" cy="1563799"/>
          </a:xfrm>
        </p:spPr>
        <p:txBody>
          <a:bodyPr/>
          <a:lstStyle/>
          <a:p>
            <a:r>
              <a:rPr lang="en-US" dirty="0"/>
              <a:t>Responsible for node-to-node data transfer and error detection and correction.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01887-3EAA-2A97-AA9E-DB13FEC8962A}"/>
              </a:ext>
            </a:extLst>
          </p:cNvPr>
          <p:cNvSpPr txBox="1"/>
          <p:nvPr/>
        </p:nvSpPr>
        <p:spPr>
          <a:xfrm>
            <a:off x="838201" y="3749457"/>
            <a:ext cx="22332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chemeClr val="accent3"/>
                </a:solidFill>
              </a:rPr>
              <a:t>Sub-layers:</a:t>
            </a:r>
          </a:p>
          <a:p>
            <a:endParaRPr lang="en-US" sz="1400" b="1" u="sng" dirty="0">
              <a:solidFill>
                <a:schemeClr val="accent3"/>
              </a:solidFill>
            </a:endParaRPr>
          </a:p>
          <a:p>
            <a:r>
              <a:rPr lang="en-US" sz="1400" i="1" dirty="0">
                <a:solidFill>
                  <a:schemeClr val="accent3"/>
                </a:solidFill>
              </a:rPr>
              <a:t>MAC (Media Access Control): </a:t>
            </a:r>
            <a:r>
              <a:rPr lang="en-US" sz="1400" i="1" dirty="0">
                <a:solidFill>
                  <a:schemeClr val="bg1"/>
                </a:solidFill>
              </a:rPr>
              <a:t>Controls how devices on the network gain access to the medium and permission to transmit data.</a:t>
            </a:r>
          </a:p>
          <a:p>
            <a:endParaRPr lang="en-US" sz="1400" i="1" dirty="0">
              <a:solidFill>
                <a:schemeClr val="bg1"/>
              </a:solidFill>
            </a:endParaRPr>
          </a:p>
          <a:p>
            <a:r>
              <a:rPr lang="en-US" sz="1400" i="1" dirty="0">
                <a:solidFill>
                  <a:schemeClr val="accent3"/>
                </a:solidFill>
              </a:rPr>
              <a:t>LLC (Logical Link Control): </a:t>
            </a:r>
            <a:r>
              <a:rPr lang="en-US" sz="1400" i="1" dirty="0">
                <a:solidFill>
                  <a:schemeClr val="bg1"/>
                </a:solidFill>
              </a:rPr>
              <a:t>Manages frame synchronization, flow control, and error checking.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CE0E2-D938-F073-9576-41DDC07A862D}"/>
              </a:ext>
            </a:extLst>
          </p:cNvPr>
          <p:cNvSpPr txBox="1"/>
          <p:nvPr/>
        </p:nvSpPr>
        <p:spPr>
          <a:xfrm>
            <a:off x="3196958" y="3749457"/>
            <a:ext cx="235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Key Concepts: </a:t>
            </a:r>
          </a:p>
          <a:p>
            <a:r>
              <a:rPr lang="en-US" dirty="0">
                <a:solidFill>
                  <a:schemeClr val="bg1"/>
                </a:solidFill>
              </a:rPr>
              <a:t>addresses, frames, and switches.</a:t>
            </a:r>
          </a:p>
        </p:txBody>
      </p:sp>
    </p:spTree>
    <p:extLst>
      <p:ext uri="{BB962C8B-B14F-4D97-AF65-F5344CB8AC3E}">
        <p14:creationId xmlns:p14="http://schemas.microsoft.com/office/powerpoint/2010/main" val="38177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8625-A6AA-2431-DFC5-A7A37FB2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Layer3:</a:t>
            </a:r>
            <a:br>
              <a:rPr lang="en-US" dirty="0"/>
            </a:br>
            <a:r>
              <a:rPr lang="en-US" dirty="0"/>
              <a:t>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103D-7192-C3C3-1435-063CE7F89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47100"/>
            <a:ext cx="4466504" cy="1563799"/>
          </a:xfrm>
        </p:spPr>
        <p:txBody>
          <a:bodyPr/>
          <a:lstStyle/>
          <a:p>
            <a:r>
              <a:rPr lang="en-US" dirty="0"/>
              <a:t>Manages the delivery of packets across multiple networks and handles routing through intermediate routers.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01887-3EAA-2A97-AA9E-DB13FEC8962A}"/>
              </a:ext>
            </a:extLst>
          </p:cNvPr>
          <p:cNvSpPr txBox="1"/>
          <p:nvPr/>
        </p:nvSpPr>
        <p:spPr>
          <a:xfrm>
            <a:off x="838201" y="4026456"/>
            <a:ext cx="23587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Protocols: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IP (Internet Protocol)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ICMP (Internet Control Message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ARP (Address Resolution Protocol).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CE0E2-D938-F073-9576-41DDC07A862D}"/>
              </a:ext>
            </a:extLst>
          </p:cNvPr>
          <p:cNvSpPr txBox="1"/>
          <p:nvPr/>
        </p:nvSpPr>
        <p:spPr>
          <a:xfrm>
            <a:off x="3196958" y="4026456"/>
            <a:ext cx="2352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Key Concepts: </a:t>
            </a:r>
          </a:p>
          <a:p>
            <a:r>
              <a:rPr lang="en-US" dirty="0">
                <a:solidFill>
                  <a:schemeClr val="bg1"/>
                </a:solidFill>
              </a:rPr>
              <a:t>IP addresses, routing, and packet forwarding.</a:t>
            </a:r>
          </a:p>
        </p:txBody>
      </p:sp>
    </p:spTree>
    <p:extLst>
      <p:ext uri="{BB962C8B-B14F-4D97-AF65-F5344CB8AC3E}">
        <p14:creationId xmlns:p14="http://schemas.microsoft.com/office/powerpoint/2010/main" val="181667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8625-A6AA-2431-DFC5-A7A37FB2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639234" cy="1936866"/>
          </a:xfrm>
        </p:spPr>
        <p:txBody>
          <a:bodyPr/>
          <a:lstStyle/>
          <a:p>
            <a:r>
              <a:rPr lang="en-US" dirty="0"/>
              <a:t>Layer4:</a:t>
            </a:r>
            <a:br>
              <a:rPr lang="en-US" dirty="0"/>
            </a:br>
            <a:r>
              <a:rPr lang="en-US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103D-7192-C3C3-1435-063CE7F89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47100"/>
            <a:ext cx="4466504" cy="1563799"/>
          </a:xfrm>
        </p:spPr>
        <p:txBody>
          <a:bodyPr/>
          <a:lstStyle/>
          <a:p>
            <a:r>
              <a:rPr lang="en-US" dirty="0"/>
              <a:t>Ensures complete data transfer and manages error recovery and flow control.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01887-3EAA-2A97-AA9E-DB13FEC8962A}"/>
              </a:ext>
            </a:extLst>
          </p:cNvPr>
          <p:cNvSpPr txBox="1"/>
          <p:nvPr/>
        </p:nvSpPr>
        <p:spPr>
          <a:xfrm>
            <a:off x="838201" y="3749457"/>
            <a:ext cx="23587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Protocols: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TCP (Transmission Control Protocol)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UDP (User Datagram Protocol).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CE0E2-D938-F073-9576-41DDC07A862D}"/>
              </a:ext>
            </a:extLst>
          </p:cNvPr>
          <p:cNvSpPr txBox="1"/>
          <p:nvPr/>
        </p:nvSpPr>
        <p:spPr>
          <a:xfrm>
            <a:off x="3196958" y="3749457"/>
            <a:ext cx="2352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Key Concepts: </a:t>
            </a:r>
          </a:p>
          <a:p>
            <a:r>
              <a:rPr lang="en-US" dirty="0">
                <a:solidFill>
                  <a:schemeClr val="bg1"/>
                </a:solidFill>
              </a:rPr>
              <a:t>Segmentation, reassembly, and connection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84829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8625-A6AA-2431-DFC5-A7A37FB2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639234" cy="1936866"/>
          </a:xfrm>
        </p:spPr>
        <p:txBody>
          <a:bodyPr/>
          <a:lstStyle/>
          <a:p>
            <a:r>
              <a:rPr lang="en-US" dirty="0"/>
              <a:t>Layer5:</a:t>
            </a:r>
            <a:br>
              <a:rPr lang="en-US" dirty="0"/>
            </a:br>
            <a:r>
              <a:rPr lang="en-US" dirty="0"/>
              <a:t>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103D-7192-C3C3-1435-063CE7F89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47100"/>
            <a:ext cx="4466504" cy="1563799"/>
          </a:xfrm>
        </p:spPr>
        <p:txBody>
          <a:bodyPr/>
          <a:lstStyle/>
          <a:p>
            <a:r>
              <a:rPr lang="en-US" dirty="0"/>
              <a:t>Manages sessions between applications, including establishing, maintaining, and terminating connections.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01887-3EAA-2A97-AA9E-DB13FEC8962A}"/>
              </a:ext>
            </a:extLst>
          </p:cNvPr>
          <p:cNvSpPr txBox="1"/>
          <p:nvPr/>
        </p:nvSpPr>
        <p:spPr>
          <a:xfrm>
            <a:off x="799061" y="4002010"/>
            <a:ext cx="2358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Protocols: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NetBIOS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RPC (Remote Procedure Call)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CE0E2-D938-F073-9576-41DDC07A862D}"/>
              </a:ext>
            </a:extLst>
          </p:cNvPr>
          <p:cNvSpPr txBox="1"/>
          <p:nvPr/>
        </p:nvSpPr>
        <p:spPr>
          <a:xfrm>
            <a:off x="3196958" y="4002010"/>
            <a:ext cx="2352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Key Concepts: </a:t>
            </a:r>
          </a:p>
          <a:p>
            <a:r>
              <a:rPr lang="en-US" dirty="0">
                <a:solidFill>
                  <a:schemeClr val="bg1"/>
                </a:solidFill>
              </a:rPr>
              <a:t>Session establishment, maintenance, and termination.</a:t>
            </a:r>
          </a:p>
        </p:txBody>
      </p:sp>
    </p:spTree>
    <p:extLst>
      <p:ext uri="{BB962C8B-B14F-4D97-AF65-F5344CB8AC3E}">
        <p14:creationId xmlns:p14="http://schemas.microsoft.com/office/powerpoint/2010/main" val="290665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8625-A6AA-2431-DFC5-A7A37FB2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639234" cy="1936866"/>
          </a:xfrm>
        </p:spPr>
        <p:txBody>
          <a:bodyPr/>
          <a:lstStyle/>
          <a:p>
            <a:r>
              <a:rPr lang="en-US" dirty="0"/>
              <a:t>Layer6:</a:t>
            </a:r>
            <a:br>
              <a:rPr lang="en-US" dirty="0"/>
            </a:br>
            <a:r>
              <a:rPr lang="en-US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103D-7192-C3C3-1435-063CE7F89B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47100"/>
            <a:ext cx="4466504" cy="1563799"/>
          </a:xfrm>
        </p:spPr>
        <p:txBody>
          <a:bodyPr/>
          <a:lstStyle/>
          <a:p>
            <a:r>
              <a:rPr lang="en-US" dirty="0"/>
              <a:t>Translates data between the application layer and the network format, ensuring that data is readable by the receiving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01887-3EAA-2A97-AA9E-DB13FEC8962A}"/>
              </a:ext>
            </a:extLst>
          </p:cNvPr>
          <p:cNvSpPr txBox="1"/>
          <p:nvPr/>
        </p:nvSpPr>
        <p:spPr>
          <a:xfrm>
            <a:off x="799061" y="4279009"/>
            <a:ext cx="23587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Protocols: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SSL/TLS (Secure Sockets Layer/Transport Layer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JPEG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CE0E2-D938-F073-9576-41DDC07A862D}"/>
              </a:ext>
            </a:extLst>
          </p:cNvPr>
          <p:cNvSpPr txBox="1"/>
          <p:nvPr/>
        </p:nvSpPr>
        <p:spPr>
          <a:xfrm>
            <a:off x="3157818" y="4279009"/>
            <a:ext cx="2352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Key Concepts: </a:t>
            </a:r>
          </a:p>
          <a:p>
            <a:r>
              <a:rPr lang="en-US" dirty="0">
                <a:solidFill>
                  <a:schemeClr val="bg1"/>
                </a:solidFill>
              </a:rPr>
              <a:t>Data encryption, compression, and translation.</a:t>
            </a:r>
          </a:p>
        </p:txBody>
      </p:sp>
    </p:spTree>
    <p:extLst>
      <p:ext uri="{BB962C8B-B14F-4D97-AF65-F5344CB8AC3E}">
        <p14:creationId xmlns:p14="http://schemas.microsoft.com/office/powerpoint/2010/main" val="17969601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cc861e-c474-4965-8036-62b80a9253c8" xsi:nil="true"/>
    <lcf76f155ced4ddcb4097134ff3c332f xmlns="904dd025-bc05-4597-9509-6fc10e43f7c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9E8BBBDCC2C40B6A35F053ADD9970" ma:contentTypeVersion="14" ma:contentTypeDescription="Create a new document." ma:contentTypeScope="" ma:versionID="049eca41acdf33ddc3b337c6a5daf4c4">
  <xsd:schema xmlns:xsd="http://www.w3.org/2001/XMLSchema" xmlns:xs="http://www.w3.org/2001/XMLSchema" xmlns:p="http://schemas.microsoft.com/office/2006/metadata/properties" xmlns:ns2="904dd025-bc05-4597-9509-6fc10e43f7c1" xmlns:ns3="d8cc861e-c474-4965-8036-62b80a9253c8" targetNamespace="http://schemas.microsoft.com/office/2006/metadata/properties" ma:root="true" ma:fieldsID="744229e075b0cf3a49f012f9de1dca99" ns2:_="" ns3:_="">
    <xsd:import namespace="904dd025-bc05-4597-9509-6fc10e43f7c1"/>
    <xsd:import namespace="d8cc861e-c474-4965-8036-62b80a9253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dd025-bc05-4597-9509-6fc10e43f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8659fb2-b048-4a03-9597-72c8c0ef97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c861e-c474-4965-8036-62b80a9253c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b279332-33dd-4f95-8318-f7aa21cf86e7}" ma:internalName="TaxCatchAll" ma:showField="CatchAllData" ma:web="d8cc861e-c474-4965-8036-62b80a9253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02cae297-af56-4094-bfa8-bd29300052c8"/>
    <ds:schemaRef ds:uri="4cbd64ba-9930-41f5-b4a6-1cedb19f594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68B36FF-F093-475C-BF79-E4822FF173FA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{57D1B4F9-693F-4DD0-8544-F7299CB2F28A}tf11936837_win32</Template>
  <TotalTime>251</TotalTime>
  <Words>427</Words>
  <Application>Microsoft Office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Biome</vt:lpstr>
      <vt:lpstr>Calibri</vt:lpstr>
      <vt:lpstr>Custom</vt:lpstr>
      <vt:lpstr>ON412</vt:lpstr>
      <vt:lpstr>introduction</vt:lpstr>
      <vt:lpstr>The OSI Model</vt:lpstr>
      <vt:lpstr>Layer1: Physical Layer</vt:lpstr>
      <vt:lpstr>Layer2: Data Link Layer</vt:lpstr>
      <vt:lpstr>Layer3: Network Layer</vt:lpstr>
      <vt:lpstr>Layer4: Transport Layer</vt:lpstr>
      <vt:lpstr>Layer5: Session Layer</vt:lpstr>
      <vt:lpstr>Layer6: Presentation Layer</vt:lpstr>
      <vt:lpstr>Layer7: Application Layer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Tiaan Bezuidenhout</dc:creator>
  <cp:lastModifiedBy>Tiaan Bezuidenhout</cp:lastModifiedBy>
  <cp:revision>5</cp:revision>
  <dcterms:created xsi:type="dcterms:W3CDTF">2024-07-25T07:45:35Z</dcterms:created>
  <dcterms:modified xsi:type="dcterms:W3CDTF">2024-07-30T10:34:13Z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0x010100A669E8BBBDCC2C40B6A35F053ADD9970</vt:lpwstr>
  </property>
</Properties>
</file>