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42" r:id="rId5"/>
    <p:sldId id="359" r:id="rId6"/>
    <p:sldId id="376" r:id="rId7"/>
    <p:sldId id="401" r:id="rId8"/>
    <p:sldId id="403" r:id="rId9"/>
    <p:sldId id="378" r:id="rId10"/>
    <p:sldId id="373" r:id="rId11"/>
    <p:sldId id="380" r:id="rId12"/>
    <p:sldId id="404" r:id="rId13"/>
    <p:sldId id="405" r:id="rId14"/>
    <p:sldId id="406" r:id="rId15"/>
    <p:sldId id="402" r:id="rId16"/>
    <p:sldId id="375" r:id="rId17"/>
    <p:sldId id="407" r:id="rId18"/>
    <p:sldId id="388" r:id="rId19"/>
    <p:sldId id="408" r:id="rId20"/>
    <p:sldId id="383" r:id="rId21"/>
    <p:sldId id="3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6EFF68-12A2-4876-AC15-366D6F96F016}" v="20" dt="2024-07-30T09:57:54.951"/>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98" d="100"/>
          <a:sy n="98" d="100"/>
        </p:scale>
        <p:origin x="110"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an Bezuidenhout" userId="c26b0dbe-a6f3-4f4b-92fd-3a9188fe2dab" providerId="ADAL" clId="{886EFF68-12A2-4876-AC15-366D6F96F016}"/>
    <pc:docChg chg="undo redo custSel addSld delSld modSld sldOrd">
      <pc:chgData name="Tiaan Bezuidenhout" userId="c26b0dbe-a6f3-4f4b-92fd-3a9188fe2dab" providerId="ADAL" clId="{886EFF68-12A2-4876-AC15-366D6F96F016}" dt="2024-08-12T09:58:45.063" v="765"/>
      <pc:docMkLst>
        <pc:docMk/>
      </pc:docMkLst>
      <pc:sldChg chg="modSp mod">
        <pc:chgData name="Tiaan Bezuidenhout" userId="c26b0dbe-a6f3-4f4b-92fd-3a9188fe2dab" providerId="ADAL" clId="{886EFF68-12A2-4876-AC15-366D6F96F016}" dt="2024-07-30T10:18:52.746" v="759" actId="20577"/>
        <pc:sldMkLst>
          <pc:docMk/>
          <pc:sldMk cId="2498031464" sldId="342"/>
        </pc:sldMkLst>
        <pc:spChg chg="mod">
          <ac:chgData name="Tiaan Bezuidenhout" userId="c26b0dbe-a6f3-4f4b-92fd-3a9188fe2dab" providerId="ADAL" clId="{886EFF68-12A2-4876-AC15-366D6F96F016}" dt="2024-07-30T10:18:52.746" v="759" actId="20577"/>
          <ac:spMkLst>
            <pc:docMk/>
            <pc:sldMk cId="2498031464" sldId="342"/>
            <ac:spMk id="9" creationId="{2981AB9E-AF0F-CAD0-2DD2-D640FB871E66}"/>
          </ac:spMkLst>
        </pc:spChg>
      </pc:sldChg>
      <pc:sldChg chg="modSp mod">
        <pc:chgData name="Tiaan Bezuidenhout" userId="c26b0dbe-a6f3-4f4b-92fd-3a9188fe2dab" providerId="ADAL" clId="{886EFF68-12A2-4876-AC15-366D6F96F016}" dt="2024-07-30T10:18:52.496" v="758"/>
        <pc:sldMkLst>
          <pc:docMk/>
          <pc:sldMk cId="1460159330" sldId="359"/>
        </pc:sldMkLst>
        <pc:spChg chg="mod">
          <ac:chgData name="Tiaan Bezuidenhout" userId="c26b0dbe-a6f3-4f4b-92fd-3a9188fe2dab" providerId="ADAL" clId="{886EFF68-12A2-4876-AC15-366D6F96F016}" dt="2024-07-30T10:18:52.496" v="758"/>
          <ac:spMkLst>
            <pc:docMk/>
            <pc:sldMk cId="1460159330" sldId="359"/>
            <ac:spMk id="31" creationId="{F1239C0E-3F39-787D-0FC3-6B7C9BA37E8F}"/>
          </ac:spMkLst>
        </pc:spChg>
      </pc:sldChg>
      <pc:sldChg chg="del">
        <pc:chgData name="Tiaan Bezuidenhout" userId="c26b0dbe-a6f3-4f4b-92fd-3a9188fe2dab" providerId="ADAL" clId="{886EFF68-12A2-4876-AC15-366D6F96F016}" dt="2024-07-30T10:03:05.845" v="733" actId="2696"/>
        <pc:sldMkLst>
          <pc:docMk/>
          <pc:sldMk cId="2395464980" sldId="372"/>
        </pc:sldMkLst>
      </pc:sldChg>
      <pc:sldChg chg="modSp mod ord">
        <pc:chgData name="Tiaan Bezuidenhout" userId="c26b0dbe-a6f3-4f4b-92fd-3a9188fe2dab" providerId="ADAL" clId="{886EFF68-12A2-4876-AC15-366D6F96F016}" dt="2024-07-30T09:27:16.921" v="213" actId="20577"/>
        <pc:sldMkLst>
          <pc:docMk/>
          <pc:sldMk cId="1397193754" sldId="373"/>
        </pc:sldMkLst>
        <pc:spChg chg="mod">
          <ac:chgData name="Tiaan Bezuidenhout" userId="c26b0dbe-a6f3-4f4b-92fd-3a9188fe2dab" providerId="ADAL" clId="{886EFF68-12A2-4876-AC15-366D6F96F016}" dt="2024-07-30T09:27:16.921" v="213" actId="20577"/>
          <ac:spMkLst>
            <pc:docMk/>
            <pc:sldMk cId="1397193754" sldId="373"/>
            <ac:spMk id="4" creationId="{260D053B-A40A-3228-B6D5-3371B9EE2E56}"/>
          </ac:spMkLst>
        </pc:spChg>
      </pc:sldChg>
      <pc:sldChg chg="modSp mod">
        <pc:chgData name="Tiaan Bezuidenhout" userId="c26b0dbe-a6f3-4f4b-92fd-3a9188fe2dab" providerId="ADAL" clId="{886EFF68-12A2-4876-AC15-366D6F96F016}" dt="2024-07-30T09:45:25.129" v="529" actId="207"/>
        <pc:sldMkLst>
          <pc:docMk/>
          <pc:sldMk cId="1962637282" sldId="375"/>
        </pc:sldMkLst>
        <pc:spChg chg="mod">
          <ac:chgData name="Tiaan Bezuidenhout" userId="c26b0dbe-a6f3-4f4b-92fd-3a9188fe2dab" providerId="ADAL" clId="{886EFF68-12A2-4876-AC15-366D6F96F016}" dt="2024-07-30T09:44:11.674" v="481" actId="20577"/>
          <ac:spMkLst>
            <pc:docMk/>
            <pc:sldMk cId="1962637282" sldId="375"/>
            <ac:spMk id="2" creationId="{D9F60903-003B-273E-3584-5312F76C3EF3}"/>
          </ac:spMkLst>
        </pc:spChg>
        <pc:spChg chg="mod">
          <ac:chgData name="Tiaan Bezuidenhout" userId="c26b0dbe-a6f3-4f4b-92fd-3a9188fe2dab" providerId="ADAL" clId="{886EFF68-12A2-4876-AC15-366D6F96F016}" dt="2024-07-30T09:45:25.129" v="529" actId="207"/>
          <ac:spMkLst>
            <pc:docMk/>
            <pc:sldMk cId="1962637282" sldId="375"/>
            <ac:spMk id="4" creationId="{74160DFF-2E7E-7A22-819A-C011020DFF01}"/>
          </ac:spMkLst>
        </pc:spChg>
      </pc:sldChg>
      <pc:sldChg chg="addSp delSp modSp mod ord">
        <pc:chgData name="Tiaan Bezuidenhout" userId="c26b0dbe-a6f3-4f4b-92fd-3a9188fe2dab" providerId="ADAL" clId="{886EFF68-12A2-4876-AC15-366D6F96F016}" dt="2024-07-30T10:03:42.856" v="735" actId="114"/>
        <pc:sldMkLst>
          <pc:docMk/>
          <pc:sldMk cId="1073601555" sldId="376"/>
        </pc:sldMkLst>
        <pc:spChg chg="mod">
          <ac:chgData name="Tiaan Bezuidenhout" userId="c26b0dbe-a6f3-4f4b-92fd-3a9188fe2dab" providerId="ADAL" clId="{886EFF68-12A2-4876-AC15-366D6F96F016}" dt="2024-07-30T09:07:40.371" v="101"/>
          <ac:spMkLst>
            <pc:docMk/>
            <pc:sldMk cId="1073601555" sldId="376"/>
            <ac:spMk id="2" creationId="{6CCA29A4-AAFD-04EE-0732-0671E83D5EF1}"/>
          </ac:spMkLst>
        </pc:spChg>
        <pc:spChg chg="mod">
          <ac:chgData name="Tiaan Bezuidenhout" userId="c26b0dbe-a6f3-4f4b-92fd-3a9188fe2dab" providerId="ADAL" clId="{886EFF68-12A2-4876-AC15-366D6F96F016}" dt="2024-07-30T09:05:09.991" v="19" actId="20577"/>
          <ac:spMkLst>
            <pc:docMk/>
            <pc:sldMk cId="1073601555" sldId="376"/>
            <ac:spMk id="3" creationId="{F09FEE91-E849-1CB0-9E51-A58B99C631C5}"/>
          </ac:spMkLst>
        </pc:spChg>
        <pc:spChg chg="mod">
          <ac:chgData name="Tiaan Bezuidenhout" userId="c26b0dbe-a6f3-4f4b-92fd-3a9188fe2dab" providerId="ADAL" clId="{886EFF68-12A2-4876-AC15-366D6F96F016}" dt="2024-07-30T10:03:42.856" v="735" actId="114"/>
          <ac:spMkLst>
            <pc:docMk/>
            <pc:sldMk cId="1073601555" sldId="376"/>
            <ac:spMk id="4" creationId="{9B774F1A-D233-C240-B22D-F82C6161FAC1}"/>
          </ac:spMkLst>
        </pc:spChg>
        <pc:spChg chg="del">
          <ac:chgData name="Tiaan Bezuidenhout" userId="c26b0dbe-a6f3-4f4b-92fd-3a9188fe2dab" providerId="ADAL" clId="{886EFF68-12A2-4876-AC15-366D6F96F016}" dt="2024-07-30T09:04:54.476" v="13" actId="478"/>
          <ac:spMkLst>
            <pc:docMk/>
            <pc:sldMk cId="1073601555" sldId="376"/>
            <ac:spMk id="6" creationId="{366803C9-30E5-43FD-2254-E25D00ECB734}"/>
          </ac:spMkLst>
        </pc:spChg>
        <pc:spChg chg="add">
          <ac:chgData name="Tiaan Bezuidenhout" userId="c26b0dbe-a6f3-4f4b-92fd-3a9188fe2dab" providerId="ADAL" clId="{886EFF68-12A2-4876-AC15-366D6F96F016}" dt="2024-07-30T09:06:35.781" v="73"/>
          <ac:spMkLst>
            <pc:docMk/>
            <pc:sldMk cId="1073601555" sldId="376"/>
            <ac:spMk id="7" creationId="{54E1CEC9-0830-C9F3-A289-FC9615AB25BE}"/>
          </ac:spMkLst>
        </pc:spChg>
        <pc:spChg chg="add">
          <ac:chgData name="Tiaan Bezuidenhout" userId="c26b0dbe-a6f3-4f4b-92fd-3a9188fe2dab" providerId="ADAL" clId="{886EFF68-12A2-4876-AC15-366D6F96F016}" dt="2024-07-30T09:06:38.945" v="74"/>
          <ac:spMkLst>
            <pc:docMk/>
            <pc:sldMk cId="1073601555" sldId="376"/>
            <ac:spMk id="8" creationId="{B98537A9-7871-713D-79DB-9852ECDADCF0}"/>
          </ac:spMkLst>
        </pc:spChg>
        <pc:spChg chg="add">
          <ac:chgData name="Tiaan Bezuidenhout" userId="c26b0dbe-a6f3-4f4b-92fd-3a9188fe2dab" providerId="ADAL" clId="{886EFF68-12A2-4876-AC15-366D6F96F016}" dt="2024-07-30T09:06:45.683" v="75"/>
          <ac:spMkLst>
            <pc:docMk/>
            <pc:sldMk cId="1073601555" sldId="376"/>
            <ac:spMk id="9" creationId="{8302CCDA-A09D-977A-9818-C73741B5C384}"/>
          </ac:spMkLst>
        </pc:spChg>
        <pc:spChg chg="add mod">
          <ac:chgData name="Tiaan Bezuidenhout" userId="c26b0dbe-a6f3-4f4b-92fd-3a9188fe2dab" providerId="ADAL" clId="{886EFF68-12A2-4876-AC15-366D6F96F016}" dt="2024-07-30T09:06:48.313" v="77"/>
          <ac:spMkLst>
            <pc:docMk/>
            <pc:sldMk cId="1073601555" sldId="376"/>
            <ac:spMk id="10" creationId="{2E07CAFC-E94E-E4A4-7214-DB7CC1A83C73}"/>
          </ac:spMkLst>
        </pc:spChg>
      </pc:sldChg>
      <pc:sldChg chg="addSp delSp modSp mod ord">
        <pc:chgData name="Tiaan Bezuidenhout" userId="c26b0dbe-a6f3-4f4b-92fd-3a9188fe2dab" providerId="ADAL" clId="{886EFF68-12A2-4876-AC15-366D6F96F016}" dt="2024-08-12T09:45:32.191" v="761"/>
        <pc:sldMkLst>
          <pc:docMk/>
          <pc:sldMk cId="910315636" sldId="378"/>
        </pc:sldMkLst>
        <pc:spChg chg="mod">
          <ac:chgData name="Tiaan Bezuidenhout" userId="c26b0dbe-a6f3-4f4b-92fd-3a9188fe2dab" providerId="ADAL" clId="{886EFF68-12A2-4876-AC15-366D6F96F016}" dt="2024-07-30T09:26:35.331" v="196" actId="20577"/>
          <ac:spMkLst>
            <pc:docMk/>
            <pc:sldMk cId="910315636" sldId="378"/>
            <ac:spMk id="2" creationId="{D543EB8B-0AB9-7554-AEEA-E8D744959E9A}"/>
          </ac:spMkLst>
        </pc:spChg>
        <pc:spChg chg="mod">
          <ac:chgData name="Tiaan Bezuidenhout" userId="c26b0dbe-a6f3-4f4b-92fd-3a9188fe2dab" providerId="ADAL" clId="{886EFF68-12A2-4876-AC15-366D6F96F016}" dt="2024-07-30T09:25:35.873" v="188" actId="12"/>
          <ac:spMkLst>
            <pc:docMk/>
            <pc:sldMk cId="910315636" sldId="378"/>
            <ac:spMk id="3" creationId="{FB2F5F9A-B16D-CA49-7F40-A0142E41DC56}"/>
          </ac:spMkLst>
        </pc:spChg>
        <pc:picChg chg="del">
          <ac:chgData name="Tiaan Bezuidenhout" userId="c26b0dbe-a6f3-4f4b-92fd-3a9188fe2dab" providerId="ADAL" clId="{886EFF68-12A2-4876-AC15-366D6F96F016}" dt="2024-07-30T09:28:02.128" v="214" actId="478"/>
          <ac:picMkLst>
            <pc:docMk/>
            <pc:sldMk cId="910315636" sldId="378"/>
            <ac:picMk id="8" creationId="{171E5127-B071-FB57-2865-ED3092D08135}"/>
          </ac:picMkLst>
        </pc:picChg>
        <pc:picChg chg="add mod">
          <ac:chgData name="Tiaan Bezuidenhout" userId="c26b0dbe-a6f3-4f4b-92fd-3a9188fe2dab" providerId="ADAL" clId="{886EFF68-12A2-4876-AC15-366D6F96F016}" dt="2024-07-30T09:28:21.325" v="223" actId="962"/>
          <ac:picMkLst>
            <pc:docMk/>
            <pc:sldMk cId="910315636" sldId="378"/>
            <ac:picMk id="10" creationId="{34BEFC4E-32EE-C123-53EA-7FDC295788EE}"/>
          </ac:picMkLst>
        </pc:picChg>
      </pc:sldChg>
      <pc:sldChg chg="modSp mod ord">
        <pc:chgData name="Tiaan Bezuidenhout" userId="c26b0dbe-a6f3-4f4b-92fd-3a9188fe2dab" providerId="ADAL" clId="{886EFF68-12A2-4876-AC15-366D6F96F016}" dt="2024-07-30T09:30:17.358" v="278"/>
        <pc:sldMkLst>
          <pc:docMk/>
          <pc:sldMk cId="79695288" sldId="380"/>
        </pc:sldMkLst>
        <pc:spChg chg="mod">
          <ac:chgData name="Tiaan Bezuidenhout" userId="c26b0dbe-a6f3-4f4b-92fd-3a9188fe2dab" providerId="ADAL" clId="{886EFF68-12A2-4876-AC15-366D6F96F016}" dt="2024-07-30T09:29:44.824" v="274" actId="20577"/>
          <ac:spMkLst>
            <pc:docMk/>
            <pc:sldMk cId="79695288" sldId="380"/>
            <ac:spMk id="2" creationId="{A2DE810E-8E37-1D8A-245B-020E4E4C0B9F}"/>
          </ac:spMkLst>
        </pc:spChg>
        <pc:spChg chg="mod">
          <ac:chgData name="Tiaan Bezuidenhout" userId="c26b0dbe-a6f3-4f4b-92fd-3a9188fe2dab" providerId="ADAL" clId="{886EFF68-12A2-4876-AC15-366D6F96F016}" dt="2024-07-30T09:29:52.835" v="276" actId="113"/>
          <ac:spMkLst>
            <pc:docMk/>
            <pc:sldMk cId="79695288" sldId="380"/>
            <ac:spMk id="3" creationId="{7D7CECA3-144C-CD4B-9246-81B4F2E65466}"/>
          </ac:spMkLst>
        </pc:spChg>
        <pc:spChg chg="mod">
          <ac:chgData name="Tiaan Bezuidenhout" userId="c26b0dbe-a6f3-4f4b-92fd-3a9188fe2dab" providerId="ADAL" clId="{886EFF68-12A2-4876-AC15-366D6F96F016}" dt="2024-07-30T09:29:52.835" v="276" actId="113"/>
          <ac:spMkLst>
            <pc:docMk/>
            <pc:sldMk cId="79695288" sldId="380"/>
            <ac:spMk id="5" creationId="{A33D1544-95D3-8A05-6E1B-C08C307C55D4}"/>
          </ac:spMkLst>
        </pc:spChg>
      </pc:sldChg>
      <pc:sldChg chg="del">
        <pc:chgData name="Tiaan Bezuidenhout" userId="c26b0dbe-a6f3-4f4b-92fd-3a9188fe2dab" providerId="ADAL" clId="{886EFF68-12A2-4876-AC15-366D6F96F016}" dt="2024-07-30T09:30:50.844" v="282" actId="2696"/>
        <pc:sldMkLst>
          <pc:docMk/>
          <pc:sldMk cId="1337851129" sldId="382"/>
        </pc:sldMkLst>
      </pc:sldChg>
      <pc:sldChg chg="modSp mod ord">
        <pc:chgData name="Tiaan Bezuidenhout" userId="c26b0dbe-a6f3-4f4b-92fd-3a9188fe2dab" providerId="ADAL" clId="{886EFF68-12A2-4876-AC15-366D6F96F016}" dt="2024-07-30T09:55:53.591" v="658"/>
        <pc:sldMkLst>
          <pc:docMk/>
          <pc:sldMk cId="3432979195" sldId="383"/>
        </pc:sldMkLst>
        <pc:spChg chg="mod">
          <ac:chgData name="Tiaan Bezuidenhout" userId="c26b0dbe-a6f3-4f4b-92fd-3a9188fe2dab" providerId="ADAL" clId="{886EFF68-12A2-4876-AC15-366D6F96F016}" dt="2024-07-30T09:55:50.776" v="656" actId="20577"/>
          <ac:spMkLst>
            <pc:docMk/>
            <pc:sldMk cId="3432979195" sldId="383"/>
            <ac:spMk id="4" creationId="{260D053B-A40A-3228-B6D5-3371B9EE2E56}"/>
          </ac:spMkLst>
        </pc:spChg>
      </pc:sldChg>
      <pc:sldChg chg="modSp del mod ord">
        <pc:chgData name="Tiaan Bezuidenhout" userId="c26b0dbe-a6f3-4f4b-92fd-3a9188fe2dab" providerId="ADAL" clId="{886EFF68-12A2-4876-AC15-366D6F96F016}" dt="2024-07-30T10:03:05.845" v="733" actId="2696"/>
        <pc:sldMkLst>
          <pc:docMk/>
          <pc:sldMk cId="4254708002" sldId="384"/>
        </pc:sldMkLst>
        <pc:spChg chg="mod">
          <ac:chgData name="Tiaan Bezuidenhout" userId="c26b0dbe-a6f3-4f4b-92fd-3a9188fe2dab" providerId="ADAL" clId="{886EFF68-12A2-4876-AC15-366D6F96F016}" dt="2024-07-30T09:56:02.066" v="661"/>
          <ac:spMkLst>
            <pc:docMk/>
            <pc:sldMk cId="4254708002" sldId="384"/>
            <ac:spMk id="2" creationId="{D9F60903-003B-273E-3584-5312F76C3EF3}"/>
          </ac:spMkLst>
        </pc:spChg>
      </pc:sldChg>
      <pc:sldChg chg="del">
        <pc:chgData name="Tiaan Bezuidenhout" userId="c26b0dbe-a6f3-4f4b-92fd-3a9188fe2dab" providerId="ADAL" clId="{886EFF68-12A2-4876-AC15-366D6F96F016}" dt="2024-07-30T10:03:05.845" v="733" actId="2696"/>
        <pc:sldMkLst>
          <pc:docMk/>
          <pc:sldMk cId="2900452699" sldId="385"/>
        </pc:sldMkLst>
      </pc:sldChg>
      <pc:sldChg chg="del">
        <pc:chgData name="Tiaan Bezuidenhout" userId="c26b0dbe-a6f3-4f4b-92fd-3a9188fe2dab" providerId="ADAL" clId="{886EFF68-12A2-4876-AC15-366D6F96F016}" dt="2024-07-30T10:03:05.845" v="733" actId="2696"/>
        <pc:sldMkLst>
          <pc:docMk/>
          <pc:sldMk cId="3291832315" sldId="386"/>
        </pc:sldMkLst>
      </pc:sldChg>
      <pc:sldChg chg="del">
        <pc:chgData name="Tiaan Bezuidenhout" userId="c26b0dbe-a6f3-4f4b-92fd-3a9188fe2dab" providerId="ADAL" clId="{886EFF68-12A2-4876-AC15-366D6F96F016}" dt="2024-07-30T10:03:05.845" v="733" actId="2696"/>
        <pc:sldMkLst>
          <pc:docMk/>
          <pc:sldMk cId="4157412510" sldId="387"/>
        </pc:sldMkLst>
      </pc:sldChg>
      <pc:sldChg chg="modSp mod ord">
        <pc:chgData name="Tiaan Bezuidenhout" userId="c26b0dbe-a6f3-4f4b-92fd-3a9188fe2dab" providerId="ADAL" clId="{886EFF68-12A2-4876-AC15-366D6F96F016}" dt="2024-07-30T09:49:45.696" v="545" actId="20577"/>
        <pc:sldMkLst>
          <pc:docMk/>
          <pc:sldMk cId="3531364836" sldId="388"/>
        </pc:sldMkLst>
        <pc:spChg chg="mod">
          <ac:chgData name="Tiaan Bezuidenhout" userId="c26b0dbe-a6f3-4f4b-92fd-3a9188fe2dab" providerId="ADAL" clId="{886EFF68-12A2-4876-AC15-366D6F96F016}" dt="2024-07-30T09:49:45.696" v="545" actId="20577"/>
          <ac:spMkLst>
            <pc:docMk/>
            <pc:sldMk cId="3531364836" sldId="388"/>
            <ac:spMk id="4" creationId="{260D053B-A40A-3228-B6D5-3371B9EE2E56}"/>
          </ac:spMkLst>
        </pc:spChg>
      </pc:sldChg>
      <pc:sldChg chg="del">
        <pc:chgData name="Tiaan Bezuidenhout" userId="c26b0dbe-a6f3-4f4b-92fd-3a9188fe2dab" providerId="ADAL" clId="{886EFF68-12A2-4876-AC15-366D6F96F016}" dt="2024-07-30T10:03:05.845" v="733" actId="2696"/>
        <pc:sldMkLst>
          <pc:docMk/>
          <pc:sldMk cId="3468623794" sldId="389"/>
        </pc:sldMkLst>
      </pc:sldChg>
      <pc:sldChg chg="del">
        <pc:chgData name="Tiaan Bezuidenhout" userId="c26b0dbe-a6f3-4f4b-92fd-3a9188fe2dab" providerId="ADAL" clId="{886EFF68-12A2-4876-AC15-366D6F96F016}" dt="2024-07-30T10:03:05.845" v="733" actId="2696"/>
        <pc:sldMkLst>
          <pc:docMk/>
          <pc:sldMk cId="3859623804" sldId="390"/>
        </pc:sldMkLst>
      </pc:sldChg>
      <pc:sldChg chg="del">
        <pc:chgData name="Tiaan Bezuidenhout" userId="c26b0dbe-a6f3-4f4b-92fd-3a9188fe2dab" providerId="ADAL" clId="{886EFF68-12A2-4876-AC15-366D6F96F016}" dt="2024-07-30T10:03:05.845" v="733" actId="2696"/>
        <pc:sldMkLst>
          <pc:docMk/>
          <pc:sldMk cId="4178773472" sldId="391"/>
        </pc:sldMkLst>
      </pc:sldChg>
      <pc:sldChg chg="del">
        <pc:chgData name="Tiaan Bezuidenhout" userId="c26b0dbe-a6f3-4f4b-92fd-3a9188fe2dab" providerId="ADAL" clId="{886EFF68-12A2-4876-AC15-366D6F96F016}" dt="2024-07-30T10:03:05.845" v="733" actId="2696"/>
        <pc:sldMkLst>
          <pc:docMk/>
          <pc:sldMk cId="506757217" sldId="392"/>
        </pc:sldMkLst>
      </pc:sldChg>
      <pc:sldChg chg="del">
        <pc:chgData name="Tiaan Bezuidenhout" userId="c26b0dbe-a6f3-4f4b-92fd-3a9188fe2dab" providerId="ADAL" clId="{886EFF68-12A2-4876-AC15-366D6F96F016}" dt="2024-07-30T10:03:05.845" v="733" actId="2696"/>
        <pc:sldMkLst>
          <pc:docMk/>
          <pc:sldMk cId="3784605871" sldId="393"/>
        </pc:sldMkLst>
      </pc:sldChg>
      <pc:sldChg chg="del">
        <pc:chgData name="Tiaan Bezuidenhout" userId="c26b0dbe-a6f3-4f4b-92fd-3a9188fe2dab" providerId="ADAL" clId="{886EFF68-12A2-4876-AC15-366D6F96F016}" dt="2024-07-30T10:03:05.845" v="733" actId="2696"/>
        <pc:sldMkLst>
          <pc:docMk/>
          <pc:sldMk cId="2020722044" sldId="394"/>
        </pc:sldMkLst>
      </pc:sldChg>
      <pc:sldChg chg="del">
        <pc:chgData name="Tiaan Bezuidenhout" userId="c26b0dbe-a6f3-4f4b-92fd-3a9188fe2dab" providerId="ADAL" clId="{886EFF68-12A2-4876-AC15-366D6F96F016}" dt="2024-07-30T10:03:05.845" v="733" actId="2696"/>
        <pc:sldMkLst>
          <pc:docMk/>
          <pc:sldMk cId="3848423277" sldId="395"/>
        </pc:sldMkLst>
      </pc:sldChg>
      <pc:sldChg chg="del">
        <pc:chgData name="Tiaan Bezuidenhout" userId="c26b0dbe-a6f3-4f4b-92fd-3a9188fe2dab" providerId="ADAL" clId="{886EFF68-12A2-4876-AC15-366D6F96F016}" dt="2024-07-30T10:03:05.845" v="733" actId="2696"/>
        <pc:sldMkLst>
          <pc:docMk/>
          <pc:sldMk cId="2383744585" sldId="396"/>
        </pc:sldMkLst>
      </pc:sldChg>
      <pc:sldChg chg="del">
        <pc:chgData name="Tiaan Bezuidenhout" userId="c26b0dbe-a6f3-4f4b-92fd-3a9188fe2dab" providerId="ADAL" clId="{886EFF68-12A2-4876-AC15-366D6F96F016}" dt="2024-07-30T09:30:37.640" v="279" actId="2696"/>
        <pc:sldMkLst>
          <pc:docMk/>
          <pc:sldMk cId="1987074565" sldId="397"/>
        </pc:sldMkLst>
      </pc:sldChg>
      <pc:sldChg chg="del">
        <pc:chgData name="Tiaan Bezuidenhout" userId="c26b0dbe-a6f3-4f4b-92fd-3a9188fe2dab" providerId="ADAL" clId="{886EFF68-12A2-4876-AC15-366D6F96F016}" dt="2024-07-30T10:03:05.845" v="733" actId="2696"/>
        <pc:sldMkLst>
          <pc:docMk/>
          <pc:sldMk cId="1941333368" sldId="398"/>
        </pc:sldMkLst>
      </pc:sldChg>
      <pc:sldChg chg="del">
        <pc:chgData name="Tiaan Bezuidenhout" userId="c26b0dbe-a6f3-4f4b-92fd-3a9188fe2dab" providerId="ADAL" clId="{886EFF68-12A2-4876-AC15-366D6F96F016}" dt="2024-07-30T09:30:46.625" v="280" actId="2696"/>
        <pc:sldMkLst>
          <pc:docMk/>
          <pc:sldMk cId="4288421651" sldId="399"/>
        </pc:sldMkLst>
      </pc:sldChg>
      <pc:sldChg chg="del">
        <pc:chgData name="Tiaan Bezuidenhout" userId="c26b0dbe-a6f3-4f4b-92fd-3a9188fe2dab" providerId="ADAL" clId="{886EFF68-12A2-4876-AC15-366D6F96F016}" dt="2024-07-30T09:30:49.015" v="281" actId="2696"/>
        <pc:sldMkLst>
          <pc:docMk/>
          <pc:sldMk cId="772592607" sldId="400"/>
        </pc:sldMkLst>
      </pc:sldChg>
      <pc:sldChg chg="addSp delSp modSp mod">
        <pc:chgData name="Tiaan Bezuidenhout" userId="c26b0dbe-a6f3-4f4b-92fd-3a9188fe2dab" providerId="ADAL" clId="{886EFF68-12A2-4876-AC15-366D6F96F016}" dt="2024-07-30T09:24:52.687" v="181" actId="1076"/>
        <pc:sldMkLst>
          <pc:docMk/>
          <pc:sldMk cId="623802478" sldId="401"/>
        </pc:sldMkLst>
        <pc:spChg chg="mod">
          <ac:chgData name="Tiaan Bezuidenhout" userId="c26b0dbe-a6f3-4f4b-92fd-3a9188fe2dab" providerId="ADAL" clId="{886EFF68-12A2-4876-AC15-366D6F96F016}" dt="2024-07-30T09:24:48.741" v="179" actId="26606"/>
          <ac:spMkLst>
            <pc:docMk/>
            <pc:sldMk cId="623802478" sldId="401"/>
            <ac:spMk id="2" creationId="{4EA400C1-C1DA-560F-6871-7AC842BC410F}"/>
          </ac:spMkLst>
        </pc:spChg>
        <pc:spChg chg="mod">
          <ac:chgData name="Tiaan Bezuidenhout" userId="c26b0dbe-a6f3-4f4b-92fd-3a9188fe2dab" providerId="ADAL" clId="{886EFF68-12A2-4876-AC15-366D6F96F016}" dt="2024-07-30T09:24:48.741" v="179" actId="26606"/>
          <ac:spMkLst>
            <pc:docMk/>
            <pc:sldMk cId="623802478" sldId="401"/>
            <ac:spMk id="3" creationId="{74880CB3-BF7D-CCF9-D947-E937CC9484BB}"/>
          </ac:spMkLst>
        </pc:spChg>
        <pc:spChg chg="del mod">
          <ac:chgData name="Tiaan Bezuidenhout" userId="c26b0dbe-a6f3-4f4b-92fd-3a9188fe2dab" providerId="ADAL" clId="{886EFF68-12A2-4876-AC15-366D6F96F016}" dt="2024-07-30T09:24:40.209" v="174" actId="931"/>
          <ac:spMkLst>
            <pc:docMk/>
            <pc:sldMk cId="623802478" sldId="401"/>
            <ac:spMk id="4" creationId="{367F832F-7D65-95AA-C18E-8BFBF2C6369C}"/>
          </ac:spMkLst>
        </pc:spChg>
        <pc:spChg chg="mod">
          <ac:chgData name="Tiaan Bezuidenhout" userId="c26b0dbe-a6f3-4f4b-92fd-3a9188fe2dab" providerId="ADAL" clId="{886EFF68-12A2-4876-AC15-366D6F96F016}" dt="2024-07-30T09:24:48.741" v="179" actId="26606"/>
          <ac:spMkLst>
            <pc:docMk/>
            <pc:sldMk cId="623802478" sldId="401"/>
            <ac:spMk id="5" creationId="{3DB0B598-661C-D8DB-96CD-1D7293186910}"/>
          </ac:spMkLst>
        </pc:spChg>
        <pc:picChg chg="add mod">
          <ac:chgData name="Tiaan Bezuidenhout" userId="c26b0dbe-a6f3-4f4b-92fd-3a9188fe2dab" providerId="ADAL" clId="{886EFF68-12A2-4876-AC15-366D6F96F016}" dt="2024-07-30T09:24:52.687" v="181" actId="1076"/>
          <ac:picMkLst>
            <pc:docMk/>
            <pc:sldMk cId="623802478" sldId="401"/>
            <ac:picMk id="7" creationId="{BD2F235A-B223-197F-FFD0-011BD914745A}"/>
          </ac:picMkLst>
        </pc:picChg>
      </pc:sldChg>
      <pc:sldChg chg="addSp delSp modSp mod">
        <pc:chgData name="Tiaan Bezuidenhout" userId="c26b0dbe-a6f3-4f4b-92fd-3a9188fe2dab" providerId="ADAL" clId="{886EFF68-12A2-4876-AC15-366D6F96F016}" dt="2024-07-30T09:43:39.137" v="451" actId="14100"/>
        <pc:sldMkLst>
          <pc:docMk/>
          <pc:sldMk cId="2842600089" sldId="402"/>
        </pc:sldMkLst>
        <pc:spChg chg="mod">
          <ac:chgData name="Tiaan Bezuidenhout" userId="c26b0dbe-a6f3-4f4b-92fd-3a9188fe2dab" providerId="ADAL" clId="{886EFF68-12A2-4876-AC15-366D6F96F016}" dt="2024-07-30T09:41:36.842" v="433"/>
          <ac:spMkLst>
            <pc:docMk/>
            <pc:sldMk cId="2842600089" sldId="402"/>
            <ac:spMk id="2" creationId="{D543EB8B-0AB9-7554-AEEA-E8D744959E9A}"/>
          </ac:spMkLst>
        </pc:spChg>
        <pc:spChg chg="mod">
          <ac:chgData name="Tiaan Bezuidenhout" userId="c26b0dbe-a6f3-4f4b-92fd-3a9188fe2dab" providerId="ADAL" clId="{886EFF68-12A2-4876-AC15-366D6F96F016}" dt="2024-07-30T09:42:02.689" v="441" actId="20577"/>
          <ac:spMkLst>
            <pc:docMk/>
            <pc:sldMk cId="2842600089" sldId="402"/>
            <ac:spMk id="3" creationId="{FB2F5F9A-B16D-CA49-7F40-A0142E41DC56}"/>
          </ac:spMkLst>
        </pc:spChg>
        <pc:picChg chg="del">
          <ac:chgData name="Tiaan Bezuidenhout" userId="c26b0dbe-a6f3-4f4b-92fd-3a9188fe2dab" providerId="ADAL" clId="{886EFF68-12A2-4876-AC15-366D6F96F016}" dt="2024-07-30T09:42:40.777" v="442" actId="478"/>
          <ac:picMkLst>
            <pc:docMk/>
            <pc:sldMk cId="2842600089" sldId="402"/>
            <ac:picMk id="8" creationId="{5F0D0677-837D-2670-F494-E25D4621344C}"/>
          </ac:picMkLst>
        </pc:picChg>
        <pc:picChg chg="add mod">
          <ac:chgData name="Tiaan Bezuidenhout" userId="c26b0dbe-a6f3-4f4b-92fd-3a9188fe2dab" providerId="ADAL" clId="{886EFF68-12A2-4876-AC15-366D6F96F016}" dt="2024-07-30T09:43:39.137" v="451" actId="14100"/>
          <ac:picMkLst>
            <pc:docMk/>
            <pc:sldMk cId="2842600089" sldId="402"/>
            <ac:picMk id="10" creationId="{96E70506-CF69-242C-EB06-B5157620942D}"/>
          </ac:picMkLst>
        </pc:picChg>
      </pc:sldChg>
      <pc:sldChg chg="modSp add mod">
        <pc:chgData name="Tiaan Bezuidenhout" userId="c26b0dbe-a6f3-4f4b-92fd-3a9188fe2dab" providerId="ADAL" clId="{886EFF68-12A2-4876-AC15-366D6F96F016}" dt="2024-07-30T09:23:49.699" v="173" actId="113"/>
        <pc:sldMkLst>
          <pc:docMk/>
          <pc:sldMk cId="261740631" sldId="403"/>
        </pc:sldMkLst>
        <pc:spChg chg="mod">
          <ac:chgData name="Tiaan Bezuidenhout" userId="c26b0dbe-a6f3-4f4b-92fd-3a9188fe2dab" providerId="ADAL" clId="{886EFF68-12A2-4876-AC15-366D6F96F016}" dt="2024-07-30T09:23:36.301" v="165" actId="20577"/>
          <ac:spMkLst>
            <pc:docMk/>
            <pc:sldMk cId="261740631" sldId="403"/>
            <ac:spMk id="2" creationId="{4EA400C1-C1DA-560F-6871-7AC842BC410F}"/>
          </ac:spMkLst>
        </pc:spChg>
        <pc:spChg chg="mod">
          <ac:chgData name="Tiaan Bezuidenhout" userId="c26b0dbe-a6f3-4f4b-92fd-3a9188fe2dab" providerId="ADAL" clId="{886EFF68-12A2-4876-AC15-366D6F96F016}" dt="2024-07-30T09:23:49.699" v="173" actId="113"/>
          <ac:spMkLst>
            <pc:docMk/>
            <pc:sldMk cId="261740631" sldId="403"/>
            <ac:spMk id="3" creationId="{74880CB3-BF7D-CCF9-D947-E937CC9484BB}"/>
          </ac:spMkLst>
        </pc:spChg>
        <pc:spChg chg="mod">
          <ac:chgData name="Tiaan Bezuidenhout" userId="c26b0dbe-a6f3-4f4b-92fd-3a9188fe2dab" providerId="ADAL" clId="{886EFF68-12A2-4876-AC15-366D6F96F016}" dt="2024-07-30T09:23:49.699" v="173" actId="113"/>
          <ac:spMkLst>
            <pc:docMk/>
            <pc:sldMk cId="261740631" sldId="403"/>
            <ac:spMk id="4" creationId="{367F832F-7D65-95AA-C18E-8BFBF2C6369C}"/>
          </ac:spMkLst>
        </pc:spChg>
      </pc:sldChg>
      <pc:sldChg chg="addSp modSp add mod">
        <pc:chgData name="Tiaan Bezuidenhout" userId="c26b0dbe-a6f3-4f4b-92fd-3a9188fe2dab" providerId="ADAL" clId="{886EFF68-12A2-4876-AC15-366D6F96F016}" dt="2024-07-30T09:33:27.682" v="314" actId="114"/>
        <pc:sldMkLst>
          <pc:docMk/>
          <pc:sldMk cId="3753409096" sldId="404"/>
        </pc:sldMkLst>
        <pc:spChg chg="mod">
          <ac:chgData name="Tiaan Bezuidenhout" userId="c26b0dbe-a6f3-4f4b-92fd-3a9188fe2dab" providerId="ADAL" clId="{886EFF68-12A2-4876-AC15-366D6F96F016}" dt="2024-07-30T09:31:51.238" v="292"/>
          <ac:spMkLst>
            <pc:docMk/>
            <pc:sldMk cId="3753409096" sldId="404"/>
            <ac:spMk id="2" creationId="{A2DE810E-8E37-1D8A-245B-020E4E4C0B9F}"/>
          </ac:spMkLst>
        </pc:spChg>
        <pc:spChg chg="mod">
          <ac:chgData name="Tiaan Bezuidenhout" userId="c26b0dbe-a6f3-4f4b-92fd-3a9188fe2dab" providerId="ADAL" clId="{886EFF68-12A2-4876-AC15-366D6F96F016}" dt="2024-07-30T09:33:27.682" v="314" actId="114"/>
          <ac:spMkLst>
            <pc:docMk/>
            <pc:sldMk cId="3753409096" sldId="404"/>
            <ac:spMk id="3" creationId="{7D7CECA3-144C-CD4B-9246-81B4F2E65466}"/>
          </ac:spMkLst>
        </pc:spChg>
        <pc:spChg chg="mod">
          <ac:chgData name="Tiaan Bezuidenhout" userId="c26b0dbe-a6f3-4f4b-92fd-3a9188fe2dab" providerId="ADAL" clId="{886EFF68-12A2-4876-AC15-366D6F96F016}" dt="2024-07-30T09:33:27.682" v="314" actId="114"/>
          <ac:spMkLst>
            <pc:docMk/>
            <pc:sldMk cId="3753409096" sldId="404"/>
            <ac:spMk id="5" creationId="{A33D1544-95D3-8A05-6E1B-C08C307C55D4}"/>
          </ac:spMkLst>
        </pc:spChg>
        <pc:spChg chg="add">
          <ac:chgData name="Tiaan Bezuidenhout" userId="c26b0dbe-a6f3-4f4b-92fd-3a9188fe2dab" providerId="ADAL" clId="{886EFF68-12A2-4876-AC15-366D6F96F016}" dt="2024-07-30T09:31:31.532" v="287"/>
          <ac:spMkLst>
            <pc:docMk/>
            <pc:sldMk cId="3753409096" sldId="404"/>
            <ac:spMk id="6" creationId="{73B4BE50-76A3-77FA-4617-CC43E4C1F020}"/>
          </ac:spMkLst>
        </pc:spChg>
      </pc:sldChg>
      <pc:sldChg chg="modSp add mod ord">
        <pc:chgData name="Tiaan Bezuidenhout" userId="c26b0dbe-a6f3-4f4b-92fd-3a9188fe2dab" providerId="ADAL" clId="{886EFF68-12A2-4876-AC15-366D6F96F016}" dt="2024-07-30T09:37:51.367" v="374" actId="207"/>
        <pc:sldMkLst>
          <pc:docMk/>
          <pc:sldMk cId="3717003061" sldId="405"/>
        </pc:sldMkLst>
        <pc:spChg chg="mod">
          <ac:chgData name="Tiaan Bezuidenhout" userId="c26b0dbe-a6f3-4f4b-92fd-3a9188fe2dab" providerId="ADAL" clId="{886EFF68-12A2-4876-AC15-366D6F96F016}" dt="2024-07-30T09:34:25.247" v="329" actId="20577"/>
          <ac:spMkLst>
            <pc:docMk/>
            <pc:sldMk cId="3717003061" sldId="405"/>
            <ac:spMk id="2" creationId="{A2DE810E-8E37-1D8A-245B-020E4E4C0B9F}"/>
          </ac:spMkLst>
        </pc:spChg>
        <pc:spChg chg="mod">
          <ac:chgData name="Tiaan Bezuidenhout" userId="c26b0dbe-a6f3-4f4b-92fd-3a9188fe2dab" providerId="ADAL" clId="{886EFF68-12A2-4876-AC15-366D6F96F016}" dt="2024-07-30T09:36:53.176" v="363" actId="207"/>
          <ac:spMkLst>
            <pc:docMk/>
            <pc:sldMk cId="3717003061" sldId="405"/>
            <ac:spMk id="3" creationId="{7D7CECA3-144C-CD4B-9246-81B4F2E65466}"/>
          </ac:spMkLst>
        </pc:spChg>
        <pc:spChg chg="mod">
          <ac:chgData name="Tiaan Bezuidenhout" userId="c26b0dbe-a6f3-4f4b-92fd-3a9188fe2dab" providerId="ADAL" clId="{886EFF68-12A2-4876-AC15-366D6F96F016}" dt="2024-07-30T09:37:51.367" v="374" actId="207"/>
          <ac:spMkLst>
            <pc:docMk/>
            <pc:sldMk cId="3717003061" sldId="405"/>
            <ac:spMk id="5" creationId="{A33D1544-95D3-8A05-6E1B-C08C307C55D4}"/>
          </ac:spMkLst>
        </pc:spChg>
      </pc:sldChg>
      <pc:sldChg chg="addSp modSp add del mod ord">
        <pc:chgData name="Tiaan Bezuidenhout" userId="c26b0dbe-a6f3-4f4b-92fd-3a9188fe2dab" providerId="ADAL" clId="{886EFF68-12A2-4876-AC15-366D6F96F016}" dt="2024-07-30T09:50:23.407" v="558" actId="2696"/>
        <pc:sldMkLst>
          <pc:docMk/>
          <pc:sldMk cId="260458246" sldId="406"/>
        </pc:sldMkLst>
        <pc:spChg chg="mod">
          <ac:chgData name="Tiaan Bezuidenhout" userId="c26b0dbe-a6f3-4f4b-92fd-3a9188fe2dab" providerId="ADAL" clId="{886EFF68-12A2-4876-AC15-366D6F96F016}" dt="2024-07-30T09:41:02.127" v="430" actId="20577"/>
          <ac:spMkLst>
            <pc:docMk/>
            <pc:sldMk cId="260458246" sldId="406"/>
            <ac:spMk id="2" creationId="{A2DE810E-8E37-1D8A-245B-020E4E4C0B9F}"/>
          </ac:spMkLst>
        </pc:spChg>
        <pc:spChg chg="mod">
          <ac:chgData name="Tiaan Bezuidenhout" userId="c26b0dbe-a6f3-4f4b-92fd-3a9188fe2dab" providerId="ADAL" clId="{886EFF68-12A2-4876-AC15-366D6F96F016}" dt="2024-07-30T09:40:51.667" v="422" actId="255"/>
          <ac:spMkLst>
            <pc:docMk/>
            <pc:sldMk cId="260458246" sldId="406"/>
            <ac:spMk id="3" creationId="{7D7CECA3-144C-CD4B-9246-81B4F2E65466}"/>
          </ac:spMkLst>
        </pc:spChg>
        <pc:spChg chg="mod">
          <ac:chgData name="Tiaan Bezuidenhout" userId="c26b0dbe-a6f3-4f4b-92fd-3a9188fe2dab" providerId="ADAL" clId="{886EFF68-12A2-4876-AC15-366D6F96F016}" dt="2024-07-30T09:40:51.667" v="422" actId="255"/>
          <ac:spMkLst>
            <pc:docMk/>
            <pc:sldMk cId="260458246" sldId="406"/>
            <ac:spMk id="5" creationId="{A33D1544-95D3-8A05-6E1B-C08C307C55D4}"/>
          </ac:spMkLst>
        </pc:spChg>
        <pc:spChg chg="add mod">
          <ac:chgData name="Tiaan Bezuidenhout" userId="c26b0dbe-a6f3-4f4b-92fd-3a9188fe2dab" providerId="ADAL" clId="{886EFF68-12A2-4876-AC15-366D6F96F016}" dt="2024-07-30T09:40:51.667" v="422" actId="255"/>
          <ac:spMkLst>
            <pc:docMk/>
            <pc:sldMk cId="260458246" sldId="406"/>
            <ac:spMk id="6" creationId="{44D2889D-48A5-2C08-8DF6-41580C75D5BF}"/>
          </ac:spMkLst>
        </pc:spChg>
      </pc:sldChg>
      <pc:sldChg chg="addSp modSp add mod ord">
        <pc:chgData name="Tiaan Bezuidenhout" userId="c26b0dbe-a6f3-4f4b-92fd-3a9188fe2dab" providerId="ADAL" clId="{886EFF68-12A2-4876-AC15-366D6F96F016}" dt="2024-08-12T09:58:45.063" v="765"/>
        <pc:sldMkLst>
          <pc:docMk/>
          <pc:sldMk cId="3036379720" sldId="407"/>
        </pc:sldMkLst>
        <pc:spChg chg="mod">
          <ac:chgData name="Tiaan Bezuidenhout" userId="c26b0dbe-a6f3-4f4b-92fd-3a9188fe2dab" providerId="ADAL" clId="{886EFF68-12A2-4876-AC15-366D6F96F016}" dt="2024-07-30T09:52:13.426" v="602"/>
          <ac:spMkLst>
            <pc:docMk/>
            <pc:sldMk cId="3036379720" sldId="407"/>
            <ac:spMk id="2" creationId="{A2DE810E-8E37-1D8A-245B-020E4E4C0B9F}"/>
          </ac:spMkLst>
        </pc:spChg>
        <pc:spChg chg="mod">
          <ac:chgData name="Tiaan Bezuidenhout" userId="c26b0dbe-a6f3-4f4b-92fd-3a9188fe2dab" providerId="ADAL" clId="{886EFF68-12A2-4876-AC15-366D6F96F016}" dt="2024-07-30T09:55:29.306" v="652" actId="20577"/>
          <ac:spMkLst>
            <pc:docMk/>
            <pc:sldMk cId="3036379720" sldId="407"/>
            <ac:spMk id="3" creationId="{7D7CECA3-144C-CD4B-9246-81B4F2E65466}"/>
          </ac:spMkLst>
        </pc:spChg>
        <pc:spChg chg="mod">
          <ac:chgData name="Tiaan Bezuidenhout" userId="c26b0dbe-a6f3-4f4b-92fd-3a9188fe2dab" providerId="ADAL" clId="{886EFF68-12A2-4876-AC15-366D6F96F016}" dt="2024-07-30T09:55:07.866" v="630" actId="120"/>
          <ac:spMkLst>
            <pc:docMk/>
            <pc:sldMk cId="3036379720" sldId="407"/>
            <ac:spMk id="5" creationId="{A33D1544-95D3-8A05-6E1B-C08C307C55D4}"/>
          </ac:spMkLst>
        </pc:spChg>
        <pc:spChg chg="mod">
          <ac:chgData name="Tiaan Bezuidenhout" userId="c26b0dbe-a6f3-4f4b-92fd-3a9188fe2dab" providerId="ADAL" clId="{886EFF68-12A2-4876-AC15-366D6F96F016}" dt="2024-07-30T09:55:07.866" v="630" actId="120"/>
          <ac:spMkLst>
            <pc:docMk/>
            <pc:sldMk cId="3036379720" sldId="407"/>
            <ac:spMk id="6" creationId="{44D2889D-48A5-2C08-8DF6-41580C75D5BF}"/>
          </ac:spMkLst>
        </pc:spChg>
        <pc:spChg chg="add mod">
          <ac:chgData name="Tiaan Bezuidenhout" userId="c26b0dbe-a6f3-4f4b-92fd-3a9188fe2dab" providerId="ADAL" clId="{886EFF68-12A2-4876-AC15-366D6F96F016}" dt="2024-07-30T09:53:02.456" v="624" actId="571"/>
          <ac:spMkLst>
            <pc:docMk/>
            <pc:sldMk cId="3036379720" sldId="407"/>
            <ac:spMk id="7" creationId="{B060EDBE-2039-F32B-AFA1-DDBEE2A12E2D}"/>
          </ac:spMkLst>
        </pc:spChg>
      </pc:sldChg>
      <pc:sldChg chg="modSp add mod ord">
        <pc:chgData name="Tiaan Bezuidenhout" userId="c26b0dbe-a6f3-4f4b-92fd-3a9188fe2dab" providerId="ADAL" clId="{886EFF68-12A2-4876-AC15-366D6F96F016}" dt="2024-08-12T09:58:41.208" v="763"/>
        <pc:sldMkLst>
          <pc:docMk/>
          <pc:sldMk cId="2529095982" sldId="408"/>
        </pc:sldMkLst>
        <pc:spChg chg="mod">
          <ac:chgData name="Tiaan Bezuidenhout" userId="c26b0dbe-a6f3-4f4b-92fd-3a9188fe2dab" providerId="ADAL" clId="{886EFF68-12A2-4876-AC15-366D6F96F016}" dt="2024-07-30T09:56:43.371" v="668"/>
          <ac:spMkLst>
            <pc:docMk/>
            <pc:sldMk cId="2529095982" sldId="408"/>
            <ac:spMk id="2" creationId="{A2DE810E-8E37-1D8A-245B-020E4E4C0B9F}"/>
          </ac:spMkLst>
        </pc:spChg>
        <pc:spChg chg="mod">
          <ac:chgData name="Tiaan Bezuidenhout" userId="c26b0dbe-a6f3-4f4b-92fd-3a9188fe2dab" providerId="ADAL" clId="{886EFF68-12A2-4876-AC15-366D6F96F016}" dt="2024-07-30T09:56:52.776" v="680" actId="20577"/>
          <ac:spMkLst>
            <pc:docMk/>
            <pc:sldMk cId="2529095982" sldId="408"/>
            <ac:spMk id="3" creationId="{7D7CECA3-144C-CD4B-9246-81B4F2E65466}"/>
          </ac:spMkLst>
        </pc:spChg>
        <pc:spChg chg="mod">
          <ac:chgData name="Tiaan Bezuidenhout" userId="c26b0dbe-a6f3-4f4b-92fd-3a9188fe2dab" providerId="ADAL" clId="{886EFF68-12A2-4876-AC15-366D6F96F016}" dt="2024-07-30T10:02:07.355" v="732" actId="255"/>
          <ac:spMkLst>
            <pc:docMk/>
            <pc:sldMk cId="2529095982" sldId="408"/>
            <ac:spMk id="5" creationId="{A33D1544-95D3-8A05-6E1B-C08C307C55D4}"/>
          </ac:spMkLst>
        </pc:spChg>
        <pc:spChg chg="mod">
          <ac:chgData name="Tiaan Bezuidenhout" userId="c26b0dbe-a6f3-4f4b-92fd-3a9188fe2dab" providerId="ADAL" clId="{886EFF68-12A2-4876-AC15-366D6F96F016}" dt="2024-07-30T09:58:01.416" v="705" actId="207"/>
          <ac:spMkLst>
            <pc:docMk/>
            <pc:sldMk cId="2529095982" sldId="408"/>
            <ac:spMk id="6" creationId="{44D2889D-48A5-2C08-8DF6-41580C75D5B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8/12/2024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3627674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3560784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3529031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407446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3616186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99018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82559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2256558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ON412</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Understanding Network Hardware</a:t>
            </a:r>
          </a:p>
          <a:p>
            <a:r>
              <a:rPr lang="en-US" sz="1800" dirty="0">
                <a:solidFill>
                  <a:schemeClr val="bg1"/>
                </a:solidFill>
              </a:rPr>
              <a:t>Week4</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Types of Routing Protocols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4690027" cy="3427265"/>
          </a:xfrm>
        </p:spPr>
        <p:txBody>
          <a:bodyPr/>
          <a:lstStyle/>
          <a:p>
            <a:pPr marL="0" indent="0">
              <a:buNone/>
            </a:pPr>
            <a:r>
              <a:rPr lang="en-US" sz="2000" b="1" u="sng" dirty="0">
                <a:solidFill>
                  <a:schemeClr val="accent3"/>
                </a:solidFill>
              </a:rPr>
              <a:t>Interior Gateway Protocols (IGP)</a:t>
            </a:r>
          </a:p>
          <a:p>
            <a:pPr marL="0" indent="0">
              <a:buNone/>
            </a:pPr>
            <a:r>
              <a:rPr lang="en-US" sz="2000" dirty="0"/>
              <a:t>Used within a single autonomous system [e.g., RIP(</a:t>
            </a:r>
            <a:r>
              <a:rPr lang="en-US" sz="2000" i="1" dirty="0">
                <a:solidFill>
                  <a:schemeClr val="accent3"/>
                </a:solidFill>
              </a:rPr>
              <a:t>Routing Information Protocol</a:t>
            </a:r>
            <a:r>
              <a:rPr lang="en-US" sz="2000" dirty="0"/>
              <a:t>), OSPF(</a:t>
            </a:r>
            <a:r>
              <a:rPr lang="en-US" sz="2000" i="1" dirty="0">
                <a:solidFill>
                  <a:schemeClr val="accent3"/>
                </a:solidFill>
              </a:rPr>
              <a:t>Open Shortest Path First</a:t>
            </a:r>
            <a:r>
              <a:rPr lang="en-US" sz="2000" dirty="0"/>
              <a:t>)].</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6096000" y="2465388"/>
            <a:ext cx="5153025" cy="3427412"/>
          </a:xfrm>
        </p:spPr>
        <p:txBody>
          <a:bodyPr/>
          <a:lstStyle/>
          <a:p>
            <a:pPr marL="0" indent="0">
              <a:buNone/>
            </a:pPr>
            <a:r>
              <a:rPr lang="en-US" sz="2000" b="1" u="sng" dirty="0">
                <a:solidFill>
                  <a:schemeClr val="accent3"/>
                </a:solidFill>
              </a:rPr>
              <a:t>Exterior Gateway Protocols (EGP)</a:t>
            </a:r>
          </a:p>
          <a:p>
            <a:pPr marL="0" indent="0">
              <a:buNone/>
            </a:pPr>
            <a:r>
              <a:rPr lang="en-US" sz="2000" dirty="0"/>
              <a:t>Used between different autonomous systems [e.g., BGP (</a:t>
            </a:r>
            <a:r>
              <a:rPr lang="en-US" sz="2000" i="1" dirty="0">
                <a:solidFill>
                  <a:schemeClr val="accent3"/>
                </a:solidFill>
              </a:rPr>
              <a:t>Border Gateway Protocol</a:t>
            </a:r>
            <a:r>
              <a:rPr lang="en-US" sz="2000" dirty="0"/>
              <a:t>)].</a:t>
            </a:r>
          </a:p>
          <a:p>
            <a:endParaRPr lang="en-US" sz="1200"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371700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examples of Routing Protocols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566321" y="2784640"/>
            <a:ext cx="3729318" cy="2016818"/>
          </a:xfrm>
        </p:spPr>
        <p:txBody>
          <a:bodyPr/>
          <a:lstStyle/>
          <a:p>
            <a:pPr marL="0" indent="0">
              <a:buNone/>
            </a:pPr>
            <a:r>
              <a:rPr lang="en-US" sz="1600" i="1" u="sng" dirty="0">
                <a:solidFill>
                  <a:schemeClr val="accent3"/>
                </a:solidFill>
              </a:rPr>
              <a:t>RIP (Routing Information Protocol)</a:t>
            </a:r>
          </a:p>
          <a:p>
            <a:pPr marL="0" indent="0">
              <a:buNone/>
            </a:pPr>
            <a:r>
              <a:rPr lang="en-US" sz="1400" dirty="0"/>
              <a:t>A distance-vector protocol that uses hop count as a metric.</a:t>
            </a:r>
          </a:p>
          <a:p>
            <a:pPr marL="0" indent="0">
              <a:buNone/>
            </a:pPr>
            <a:r>
              <a:rPr lang="en-US" sz="1400" dirty="0"/>
              <a:t>Characteristics: Simple, but limited to 15 hops.</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7896361" y="2784640"/>
            <a:ext cx="3729318" cy="3427412"/>
          </a:xfrm>
        </p:spPr>
        <p:txBody>
          <a:bodyPr/>
          <a:lstStyle/>
          <a:p>
            <a:pPr marL="0" indent="0">
              <a:buNone/>
            </a:pPr>
            <a:r>
              <a:rPr lang="en-US" sz="1600" i="1" u="sng" dirty="0">
                <a:solidFill>
                  <a:schemeClr val="accent3"/>
                </a:solidFill>
              </a:rPr>
              <a:t>BGP (Border Gateway Protocol)</a:t>
            </a:r>
          </a:p>
          <a:p>
            <a:pPr marL="0" indent="0">
              <a:buNone/>
            </a:pPr>
            <a:r>
              <a:rPr lang="en-US" sz="1400" dirty="0"/>
              <a:t>An exterior gateway protocol used for routing between large networks, such as ISPs.</a:t>
            </a:r>
          </a:p>
          <a:p>
            <a:pPr marL="0" indent="0">
              <a:buNone/>
            </a:pPr>
            <a:r>
              <a:rPr lang="en-US" sz="1400" dirty="0"/>
              <a:t>Characteristics: Highly scalable, uses path vector protocol.</a:t>
            </a:r>
          </a:p>
          <a:p>
            <a:endParaRPr lang="en-US" sz="1200"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
        <p:nvSpPr>
          <p:cNvPr id="6" name="TextBox 5">
            <a:extLst>
              <a:ext uri="{FF2B5EF4-FFF2-40B4-BE49-F238E27FC236}">
                <a16:creationId xmlns:a16="http://schemas.microsoft.com/office/drawing/2014/main" id="{44D2889D-48A5-2C08-8DF6-41580C75D5BF}"/>
              </a:ext>
            </a:extLst>
          </p:cNvPr>
          <p:cNvSpPr txBox="1"/>
          <p:nvPr/>
        </p:nvSpPr>
        <p:spPr>
          <a:xfrm>
            <a:off x="4231341" y="2784640"/>
            <a:ext cx="3729318" cy="1654299"/>
          </a:xfrm>
          <a:prstGeom prst="rect">
            <a:avLst/>
          </a:prstGeom>
          <a:noFill/>
        </p:spPr>
        <p:txBody>
          <a:bodyPr wrap="square" rtlCol="0">
            <a:spAutoFit/>
          </a:bodyPr>
          <a:lstStyle/>
          <a:p>
            <a:pPr>
              <a:lnSpc>
                <a:spcPct val="120000"/>
              </a:lnSpc>
              <a:spcBef>
                <a:spcPts val="1000"/>
              </a:spcBef>
            </a:pPr>
            <a:r>
              <a:rPr lang="en-US" sz="1600" i="1" u="sng" dirty="0">
                <a:solidFill>
                  <a:schemeClr val="accent3"/>
                </a:solidFill>
                <a:cs typeface="Biome" panose="020B0503030204020804" pitchFamily="34" charset="0"/>
              </a:rPr>
              <a:t>OSPF (Open Shortest Path First)</a:t>
            </a:r>
          </a:p>
          <a:p>
            <a:pPr>
              <a:lnSpc>
                <a:spcPct val="120000"/>
              </a:lnSpc>
              <a:spcBef>
                <a:spcPts val="1000"/>
              </a:spcBef>
            </a:pPr>
            <a:r>
              <a:rPr lang="en-US" sz="1400" dirty="0">
                <a:solidFill>
                  <a:schemeClr val="bg1"/>
                </a:solidFill>
                <a:cs typeface="Biome" panose="020B0503030204020804" pitchFamily="34" charset="0"/>
              </a:rPr>
              <a:t>A link-state protocol that uses the Dijkstra algorithm.</a:t>
            </a:r>
          </a:p>
          <a:p>
            <a:pPr>
              <a:lnSpc>
                <a:spcPct val="120000"/>
              </a:lnSpc>
              <a:spcBef>
                <a:spcPts val="1000"/>
              </a:spcBef>
            </a:pPr>
            <a:r>
              <a:rPr lang="en-US" sz="1400" dirty="0">
                <a:solidFill>
                  <a:schemeClr val="bg1"/>
                </a:solidFill>
                <a:cs typeface="Biome" panose="020B0503030204020804" pitchFamily="34" charset="0"/>
              </a:rPr>
              <a:t>Characteristics: More complex, supports large and hierarchical networks.</a:t>
            </a:r>
          </a:p>
        </p:txBody>
      </p:sp>
    </p:spTree>
    <p:extLst>
      <p:ext uri="{BB962C8B-B14F-4D97-AF65-F5344CB8AC3E}">
        <p14:creationId xmlns:p14="http://schemas.microsoft.com/office/powerpoint/2010/main" val="26045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r>
              <a:rPr lang="en-US" sz="3200" dirty="0"/>
              <a:t>Implementing Routing Using Windows Server</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r>
              <a:rPr lang="en-US" b="1" dirty="0">
                <a:solidFill>
                  <a:schemeClr val="accent3"/>
                </a:solidFill>
              </a:rPr>
              <a:t>Role of Windows Server:</a:t>
            </a:r>
          </a:p>
          <a:p>
            <a:pPr marL="285750" indent="-285750">
              <a:buFont typeface="Arial" panose="020B0604020202020204" pitchFamily="34" charset="0"/>
              <a:buChar char="•"/>
            </a:pPr>
            <a:r>
              <a:rPr lang="en-US" sz="1400" dirty="0"/>
              <a:t>Windows Server can be configured to act as a router, providing routing and remote access services.</a:t>
            </a:r>
          </a:p>
          <a:p>
            <a:pPr marL="285750" indent="-285750">
              <a:buFont typeface="Arial" panose="020B0604020202020204" pitchFamily="34" charset="0"/>
              <a:buChar char="•"/>
            </a:pPr>
            <a:r>
              <a:rPr lang="en-US" sz="1400" dirty="0"/>
              <a:t>Benefits: Integrates with existing Windows infrastructure, provides additional features like VPN and NAT.</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pic>
        <p:nvPicPr>
          <p:cNvPr id="10" name="Picture 9" descr="A computer screen shot of a computer&#10;&#10;Description automatically generated">
            <a:extLst>
              <a:ext uri="{FF2B5EF4-FFF2-40B4-BE49-F238E27FC236}">
                <a16:creationId xmlns:a16="http://schemas.microsoft.com/office/drawing/2014/main" id="{96E70506-CF69-242C-EB06-B5157620942D}"/>
              </a:ext>
            </a:extLst>
          </p:cNvPr>
          <p:cNvPicPr>
            <a:picLocks noChangeAspect="1"/>
          </p:cNvPicPr>
          <p:nvPr/>
        </p:nvPicPr>
        <p:blipFill>
          <a:blip r:embed="rId4"/>
          <a:stretch>
            <a:fillRect/>
          </a:stretch>
        </p:blipFill>
        <p:spPr>
          <a:xfrm>
            <a:off x="1" y="1505455"/>
            <a:ext cx="6096000" cy="3847089"/>
          </a:xfrm>
          <a:prstGeom prst="rect">
            <a:avLst/>
          </a:prstGeom>
        </p:spPr>
      </p:pic>
    </p:spTree>
    <p:extLst>
      <p:ext uri="{BB962C8B-B14F-4D97-AF65-F5344CB8AC3E}">
        <p14:creationId xmlns:p14="http://schemas.microsoft.com/office/powerpoint/2010/main" val="284260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sz="3200" dirty="0"/>
              <a:t>How to set up a windows server</a:t>
            </a:r>
            <a:endParaRPr lang="en-US"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70" y="2470150"/>
            <a:ext cx="8043648" cy="3676649"/>
          </a:xfrm>
        </p:spPr>
        <p:txBody>
          <a:bodyPr/>
          <a:lstStyle/>
          <a:p>
            <a:pPr marL="342900" indent="-342900">
              <a:buFont typeface="+mj-lt"/>
              <a:buAutoNum type="arabicParenR"/>
            </a:pPr>
            <a:r>
              <a:rPr lang="en-US" sz="1600" dirty="0"/>
              <a:t>Install the Routing and Remote Access Service (RRAS) role.</a:t>
            </a:r>
          </a:p>
          <a:p>
            <a:pPr marL="342900" indent="-342900">
              <a:buFont typeface="+mj-lt"/>
              <a:buAutoNum type="arabicParenR"/>
            </a:pPr>
            <a:r>
              <a:rPr lang="en-US" sz="1600" dirty="0"/>
              <a:t>Configure the server as a router.</a:t>
            </a:r>
          </a:p>
          <a:p>
            <a:pPr marL="342900" indent="-342900">
              <a:buFont typeface="+mj-lt"/>
              <a:buAutoNum type="arabicParenR"/>
            </a:pPr>
            <a:r>
              <a:rPr lang="en-US" sz="1600" dirty="0"/>
              <a:t>Set up static routes or enable dynamic routing protocols.</a:t>
            </a:r>
          </a:p>
          <a:p>
            <a:pPr marL="0" indent="0">
              <a:buNone/>
            </a:pPr>
            <a:endParaRPr lang="en-US" sz="1600" dirty="0"/>
          </a:p>
          <a:p>
            <a:pPr marL="0" indent="0">
              <a:buNone/>
            </a:pPr>
            <a:r>
              <a:rPr lang="en-US" sz="1600" i="1" dirty="0">
                <a:solidFill>
                  <a:schemeClr val="accent3"/>
                </a:solidFill>
              </a:rPr>
              <a:t>Some Windows Server Features include:</a:t>
            </a:r>
          </a:p>
          <a:p>
            <a:r>
              <a:rPr lang="en-US" sz="1600" dirty="0"/>
              <a:t>VPN Support: Allows secure remote access to the network.</a:t>
            </a:r>
          </a:p>
          <a:p>
            <a:r>
              <a:rPr lang="en-US" sz="1600" dirty="0"/>
              <a:t>NAT: Provides network address translation services.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Network Address Translation (NAT)</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566321" y="2784640"/>
            <a:ext cx="3729318" cy="2016818"/>
          </a:xfrm>
        </p:spPr>
        <p:txBody>
          <a:bodyPr/>
          <a:lstStyle/>
          <a:p>
            <a:pPr marL="0" indent="0">
              <a:buNone/>
            </a:pPr>
            <a:r>
              <a:rPr lang="en-US" sz="2400" u="sng" dirty="0">
                <a:solidFill>
                  <a:schemeClr val="accent3"/>
                </a:solidFill>
              </a:rPr>
              <a:t>Purpose of NAT:</a:t>
            </a:r>
          </a:p>
          <a:p>
            <a:pPr marL="0" indent="0">
              <a:buNone/>
            </a:pPr>
            <a:r>
              <a:rPr lang="en-US" sz="1600" dirty="0"/>
              <a:t>IP Address Conservation: Allows multiple devices on a local network to share a single public IP address.</a:t>
            </a:r>
          </a:p>
          <a:p>
            <a:pPr marL="0" indent="0">
              <a:buNone/>
            </a:pPr>
            <a:r>
              <a:rPr lang="en-US" sz="1600" i="1" dirty="0">
                <a:solidFill>
                  <a:schemeClr val="accent3"/>
                </a:solidFill>
              </a:rPr>
              <a:t>In terms of Security:</a:t>
            </a:r>
          </a:p>
          <a:p>
            <a:pPr marL="0" indent="0">
              <a:buNone/>
            </a:pPr>
            <a:r>
              <a:rPr lang="en-US" sz="1600" dirty="0"/>
              <a:t>NAT Hides internal IP addresses from external networks.</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7896361" y="2784640"/>
            <a:ext cx="3729318" cy="3427412"/>
          </a:xfrm>
        </p:spPr>
        <p:txBody>
          <a:bodyPr/>
          <a:lstStyle/>
          <a:p>
            <a:pPr>
              <a:buClr>
                <a:schemeClr val="accent3"/>
              </a:buClr>
            </a:pPr>
            <a:r>
              <a:rPr lang="en-US" sz="2400" u="sng" dirty="0">
                <a:solidFill>
                  <a:schemeClr val="accent3"/>
                </a:solidFill>
              </a:rPr>
              <a:t>How to Implement NAT:</a:t>
            </a:r>
          </a:p>
          <a:p>
            <a:pPr>
              <a:buClr>
                <a:schemeClr val="accent3"/>
              </a:buClr>
            </a:pPr>
            <a:r>
              <a:rPr lang="en-US" sz="1600" dirty="0"/>
              <a:t>Setting up NAT on a router or firewall to translate private IP addresses to public IP addresses.</a:t>
            </a:r>
          </a:p>
          <a:p>
            <a:endParaRPr lang="en-US" sz="1200"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6" name="TextBox 5">
            <a:extLst>
              <a:ext uri="{FF2B5EF4-FFF2-40B4-BE49-F238E27FC236}">
                <a16:creationId xmlns:a16="http://schemas.microsoft.com/office/drawing/2014/main" id="{44D2889D-48A5-2C08-8DF6-41580C75D5BF}"/>
              </a:ext>
            </a:extLst>
          </p:cNvPr>
          <p:cNvSpPr txBox="1"/>
          <p:nvPr/>
        </p:nvSpPr>
        <p:spPr>
          <a:xfrm>
            <a:off x="4231341" y="2784640"/>
            <a:ext cx="3729318" cy="3718454"/>
          </a:xfrm>
          <a:prstGeom prst="rect">
            <a:avLst/>
          </a:prstGeom>
          <a:noFill/>
        </p:spPr>
        <p:txBody>
          <a:bodyPr wrap="square" rtlCol="0">
            <a:spAutoFit/>
          </a:bodyPr>
          <a:lstStyle/>
          <a:p>
            <a:pPr>
              <a:lnSpc>
                <a:spcPct val="120000"/>
              </a:lnSpc>
              <a:spcBef>
                <a:spcPts val="1000"/>
              </a:spcBef>
              <a:buClr>
                <a:schemeClr val="accent3"/>
              </a:buClr>
            </a:pPr>
            <a:r>
              <a:rPr lang="en-US" sz="2400" u="sng" dirty="0">
                <a:solidFill>
                  <a:schemeClr val="accent3"/>
                </a:solidFill>
                <a:cs typeface="Biome" panose="020B0503030204020804" pitchFamily="34" charset="0"/>
              </a:rPr>
              <a:t>Types of NAT:</a:t>
            </a:r>
          </a:p>
          <a:p>
            <a:pPr marL="285750" indent="-285750">
              <a:lnSpc>
                <a:spcPct val="120000"/>
              </a:lnSpc>
              <a:spcBef>
                <a:spcPts val="1000"/>
              </a:spcBef>
              <a:buClr>
                <a:schemeClr val="accent3"/>
              </a:buClr>
              <a:buFont typeface="Wingdings" panose="05000000000000000000" pitchFamily="2" charset="2"/>
              <a:buChar char="v"/>
            </a:pPr>
            <a:r>
              <a:rPr lang="en-US" sz="1600" b="1" dirty="0">
                <a:solidFill>
                  <a:schemeClr val="accent3"/>
                </a:solidFill>
                <a:cs typeface="Biome" panose="020B0503030204020804" pitchFamily="34" charset="0"/>
              </a:rPr>
              <a:t>Static NAT</a:t>
            </a:r>
          </a:p>
          <a:p>
            <a:pPr>
              <a:lnSpc>
                <a:spcPct val="120000"/>
              </a:lnSpc>
              <a:spcBef>
                <a:spcPts val="1000"/>
              </a:spcBef>
              <a:buClr>
                <a:schemeClr val="accent3"/>
              </a:buClr>
            </a:pPr>
            <a:r>
              <a:rPr lang="en-US" sz="1400" dirty="0">
                <a:solidFill>
                  <a:schemeClr val="bg1"/>
                </a:solidFill>
                <a:cs typeface="Biome" panose="020B0503030204020804" pitchFamily="34" charset="0"/>
              </a:rPr>
              <a:t>Maps a single private IP address to a single public IP address.</a:t>
            </a:r>
          </a:p>
          <a:p>
            <a:pPr marL="285750" indent="-285750">
              <a:lnSpc>
                <a:spcPct val="120000"/>
              </a:lnSpc>
              <a:spcBef>
                <a:spcPts val="1000"/>
              </a:spcBef>
              <a:buClr>
                <a:schemeClr val="accent3"/>
              </a:buClr>
              <a:buFont typeface="Wingdings" panose="05000000000000000000" pitchFamily="2" charset="2"/>
              <a:buChar char="v"/>
            </a:pPr>
            <a:r>
              <a:rPr lang="en-US" sz="1600" b="1" dirty="0">
                <a:solidFill>
                  <a:schemeClr val="accent3"/>
                </a:solidFill>
                <a:cs typeface="Biome" panose="020B0503030204020804" pitchFamily="34" charset="0"/>
              </a:rPr>
              <a:t>Dynamic NAT</a:t>
            </a:r>
          </a:p>
          <a:p>
            <a:pPr>
              <a:lnSpc>
                <a:spcPct val="120000"/>
              </a:lnSpc>
              <a:spcBef>
                <a:spcPts val="1000"/>
              </a:spcBef>
              <a:buClr>
                <a:schemeClr val="accent3"/>
              </a:buClr>
            </a:pPr>
            <a:r>
              <a:rPr lang="en-US" sz="1400" dirty="0">
                <a:solidFill>
                  <a:schemeClr val="bg1"/>
                </a:solidFill>
                <a:cs typeface="Biome" panose="020B0503030204020804" pitchFamily="34" charset="0"/>
              </a:rPr>
              <a:t>Maps a private IP address to a public IP address from a pool of available addresses.</a:t>
            </a:r>
          </a:p>
          <a:p>
            <a:pPr marL="285750" indent="-285750">
              <a:lnSpc>
                <a:spcPct val="120000"/>
              </a:lnSpc>
              <a:spcBef>
                <a:spcPts val="1000"/>
              </a:spcBef>
              <a:buClr>
                <a:schemeClr val="accent3"/>
              </a:buClr>
              <a:buFont typeface="Wingdings" panose="05000000000000000000" pitchFamily="2" charset="2"/>
              <a:buChar char="v"/>
            </a:pPr>
            <a:r>
              <a:rPr lang="en-US" sz="1600" b="1" dirty="0">
                <a:solidFill>
                  <a:schemeClr val="accent3"/>
                </a:solidFill>
                <a:cs typeface="Biome" panose="020B0503030204020804" pitchFamily="34" charset="0"/>
              </a:rPr>
              <a:t>PAT (Port Address Translation)</a:t>
            </a:r>
          </a:p>
          <a:p>
            <a:pPr>
              <a:lnSpc>
                <a:spcPct val="120000"/>
              </a:lnSpc>
              <a:spcBef>
                <a:spcPts val="1000"/>
              </a:spcBef>
              <a:buClr>
                <a:schemeClr val="accent3"/>
              </a:buClr>
            </a:pPr>
            <a:r>
              <a:rPr lang="en-US" sz="1400" dirty="0">
                <a:solidFill>
                  <a:schemeClr val="bg1"/>
                </a:solidFill>
                <a:cs typeface="Biome" panose="020B0503030204020804" pitchFamily="34" charset="0"/>
              </a:rPr>
              <a:t>Maps multiple private IP addresses to a single public IP address using different ports.</a:t>
            </a:r>
          </a:p>
        </p:txBody>
      </p:sp>
    </p:spTree>
    <p:extLst>
      <p:ext uri="{BB962C8B-B14F-4D97-AF65-F5344CB8AC3E}">
        <p14:creationId xmlns:p14="http://schemas.microsoft.com/office/powerpoint/2010/main" val="303637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Open question</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What is NAT?</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Tree>
    <p:extLst>
      <p:ext uri="{BB962C8B-B14F-4D97-AF65-F5344CB8AC3E}">
        <p14:creationId xmlns:p14="http://schemas.microsoft.com/office/powerpoint/2010/main" val="353136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Quality of Service (QoS)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566321" y="2784640"/>
            <a:ext cx="3729318" cy="2016818"/>
          </a:xfrm>
        </p:spPr>
        <p:txBody>
          <a:bodyPr/>
          <a:lstStyle/>
          <a:p>
            <a:pPr marL="0" indent="0">
              <a:buNone/>
            </a:pPr>
            <a:r>
              <a:rPr lang="en-US" sz="2400" u="sng" dirty="0">
                <a:solidFill>
                  <a:schemeClr val="accent3"/>
                </a:solidFill>
              </a:rPr>
              <a:t>What is Quality of Service (QoS)?</a:t>
            </a:r>
          </a:p>
          <a:p>
            <a:pPr marL="0" indent="0">
              <a:buNone/>
            </a:pPr>
            <a:r>
              <a:rPr lang="en-US" sz="1600" dirty="0"/>
              <a:t>QoS refers to the set of technologies used to manage network traffic and ensure the performance of critical applications.</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7896361" y="2784640"/>
            <a:ext cx="3729318" cy="3427412"/>
          </a:xfrm>
        </p:spPr>
        <p:txBody>
          <a:bodyPr/>
          <a:lstStyle/>
          <a:p>
            <a:pPr>
              <a:buClr>
                <a:schemeClr val="accent3"/>
              </a:buClr>
            </a:pPr>
            <a:r>
              <a:rPr lang="en-US" sz="2400" u="sng" dirty="0">
                <a:solidFill>
                  <a:schemeClr val="accent3"/>
                </a:solidFill>
              </a:rPr>
              <a:t>How to Implement QoS:</a:t>
            </a:r>
          </a:p>
          <a:p>
            <a:pPr marL="285750" indent="-285750">
              <a:buClr>
                <a:schemeClr val="accent3"/>
              </a:buClr>
              <a:buFont typeface="Arial" panose="020B0604020202020204" pitchFamily="34" charset="0"/>
              <a:buChar char="•"/>
            </a:pPr>
            <a:r>
              <a:rPr lang="en-US" sz="1400" dirty="0"/>
              <a:t>Determine which traffic needs prioritization.</a:t>
            </a:r>
          </a:p>
          <a:p>
            <a:pPr marL="285750" indent="-285750">
              <a:buClr>
                <a:schemeClr val="accent3"/>
              </a:buClr>
              <a:buFont typeface="Arial" panose="020B0604020202020204" pitchFamily="34" charset="0"/>
              <a:buChar char="•"/>
            </a:pPr>
            <a:r>
              <a:rPr lang="en-US" sz="1400" dirty="0"/>
              <a:t>Create policies for traffic treatment.</a:t>
            </a:r>
          </a:p>
          <a:p>
            <a:pPr marL="285750" indent="-285750">
              <a:buClr>
                <a:schemeClr val="accent3"/>
              </a:buClr>
              <a:buFont typeface="Arial" panose="020B0604020202020204" pitchFamily="34" charset="0"/>
              <a:buChar char="•"/>
            </a:pPr>
            <a:r>
              <a:rPr lang="en-US" sz="1400" dirty="0"/>
              <a:t>Use mechanisms to classify packets.</a:t>
            </a:r>
          </a:p>
          <a:p>
            <a:pPr marL="285750" indent="-285750">
              <a:buClr>
                <a:schemeClr val="accent3"/>
              </a:buClr>
              <a:buFont typeface="Arial" panose="020B0604020202020204" pitchFamily="34" charset="0"/>
              <a:buChar char="•"/>
            </a:pPr>
            <a:r>
              <a:rPr lang="en-US" sz="1400" dirty="0"/>
              <a:t>Apply QoS markings based on classification.</a:t>
            </a:r>
          </a:p>
          <a:p>
            <a:pPr marL="285750" indent="-285750">
              <a:buClr>
                <a:schemeClr val="accent3"/>
              </a:buClr>
              <a:buFont typeface="Arial" panose="020B0604020202020204" pitchFamily="34" charset="0"/>
              <a:buChar char="•"/>
            </a:pPr>
            <a:r>
              <a:rPr lang="en-US" sz="1400" dirty="0"/>
              <a:t>Enable QoS on network devices.</a:t>
            </a:r>
          </a:p>
          <a:p>
            <a:pPr marL="285750" indent="-285750">
              <a:buClr>
                <a:schemeClr val="accent3"/>
              </a:buClr>
              <a:buFont typeface="Arial" panose="020B0604020202020204" pitchFamily="34" charset="0"/>
              <a:buChar char="•"/>
            </a:pPr>
            <a:r>
              <a:rPr lang="en-US" sz="1400" dirty="0"/>
              <a:t>Control traffic flow to prevent congestion.</a:t>
            </a:r>
          </a:p>
          <a:p>
            <a:pPr marL="285750" indent="-285750">
              <a:buClr>
                <a:schemeClr val="accent3"/>
              </a:buClr>
              <a:buFont typeface="Arial" panose="020B0604020202020204" pitchFamily="34" charset="0"/>
              <a:buChar char="•"/>
            </a:pPr>
            <a:r>
              <a:rPr lang="en-US" sz="1400" dirty="0"/>
              <a:t>Regularly check and optimize QoS settings.</a:t>
            </a:r>
          </a:p>
          <a:p>
            <a:pPr marL="285750" indent="-285750">
              <a:buClr>
                <a:schemeClr val="accent3"/>
              </a:buClr>
              <a:buFont typeface="Arial" panose="020B0604020202020204" pitchFamily="34" charset="0"/>
              <a:buChar char="•"/>
            </a:pPr>
            <a:r>
              <a:rPr lang="en-US" sz="1400" dirty="0"/>
              <a:t>Test QoS setups before deploying.</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sp>
        <p:nvSpPr>
          <p:cNvPr id="6" name="TextBox 5">
            <a:extLst>
              <a:ext uri="{FF2B5EF4-FFF2-40B4-BE49-F238E27FC236}">
                <a16:creationId xmlns:a16="http://schemas.microsoft.com/office/drawing/2014/main" id="{44D2889D-48A5-2C08-8DF6-41580C75D5BF}"/>
              </a:ext>
            </a:extLst>
          </p:cNvPr>
          <p:cNvSpPr txBox="1"/>
          <p:nvPr/>
        </p:nvSpPr>
        <p:spPr>
          <a:xfrm>
            <a:off x="4231341" y="2784640"/>
            <a:ext cx="3729318" cy="4050853"/>
          </a:xfrm>
          <a:prstGeom prst="rect">
            <a:avLst/>
          </a:prstGeom>
          <a:noFill/>
        </p:spPr>
        <p:txBody>
          <a:bodyPr wrap="square" rtlCol="0">
            <a:spAutoFit/>
          </a:bodyPr>
          <a:lstStyle/>
          <a:p>
            <a:pPr>
              <a:lnSpc>
                <a:spcPct val="120000"/>
              </a:lnSpc>
              <a:spcBef>
                <a:spcPts val="1000"/>
              </a:spcBef>
              <a:buClr>
                <a:schemeClr val="accent3"/>
              </a:buClr>
            </a:pPr>
            <a:r>
              <a:rPr lang="en-US" sz="2400" u="sng" dirty="0">
                <a:solidFill>
                  <a:schemeClr val="accent3"/>
                </a:solidFill>
                <a:cs typeface="Biome" panose="020B0503030204020804" pitchFamily="34" charset="0"/>
              </a:rPr>
              <a:t>Mechanisms:</a:t>
            </a:r>
          </a:p>
          <a:p>
            <a:pPr marL="285750" indent="-285750">
              <a:lnSpc>
                <a:spcPct val="120000"/>
              </a:lnSpc>
              <a:spcBef>
                <a:spcPts val="1000"/>
              </a:spcBef>
              <a:buClr>
                <a:schemeClr val="accent3"/>
              </a:buClr>
              <a:buFont typeface="Wingdings" panose="05000000000000000000" pitchFamily="2" charset="2"/>
              <a:buChar char="v"/>
            </a:pPr>
            <a:r>
              <a:rPr lang="en-US" sz="1600" dirty="0">
                <a:solidFill>
                  <a:schemeClr val="accent3"/>
                </a:solidFill>
                <a:cs typeface="Biome" panose="020B0503030204020804" pitchFamily="34" charset="0"/>
              </a:rPr>
              <a:t>Traffic Shaping</a:t>
            </a:r>
          </a:p>
          <a:p>
            <a:pPr>
              <a:lnSpc>
                <a:spcPct val="120000"/>
              </a:lnSpc>
              <a:spcBef>
                <a:spcPts val="1000"/>
              </a:spcBef>
              <a:buClr>
                <a:schemeClr val="accent3"/>
              </a:buClr>
            </a:pPr>
            <a:r>
              <a:rPr lang="en-US" sz="1400" dirty="0">
                <a:solidFill>
                  <a:schemeClr val="bg1"/>
                </a:solidFill>
                <a:cs typeface="Biome" panose="020B0503030204020804" pitchFamily="34" charset="0"/>
              </a:rPr>
              <a:t>Controls the flow of data to ensure a smooth and consistent transmission.</a:t>
            </a:r>
          </a:p>
          <a:p>
            <a:pPr marL="285750" indent="-285750">
              <a:lnSpc>
                <a:spcPct val="120000"/>
              </a:lnSpc>
              <a:spcBef>
                <a:spcPts val="1000"/>
              </a:spcBef>
              <a:buClr>
                <a:schemeClr val="accent3"/>
              </a:buClr>
              <a:buFont typeface="Wingdings" panose="05000000000000000000" pitchFamily="2" charset="2"/>
              <a:buChar char="v"/>
            </a:pPr>
            <a:r>
              <a:rPr lang="en-US" sz="1600" dirty="0">
                <a:solidFill>
                  <a:schemeClr val="accent3"/>
                </a:solidFill>
                <a:cs typeface="Biome" panose="020B0503030204020804" pitchFamily="34" charset="0"/>
              </a:rPr>
              <a:t>Prioritization</a:t>
            </a:r>
          </a:p>
          <a:p>
            <a:pPr>
              <a:lnSpc>
                <a:spcPct val="120000"/>
              </a:lnSpc>
              <a:spcBef>
                <a:spcPts val="1000"/>
              </a:spcBef>
              <a:buClr>
                <a:schemeClr val="accent3"/>
              </a:buClr>
            </a:pPr>
            <a:r>
              <a:rPr lang="en-US" sz="1400" dirty="0">
                <a:solidFill>
                  <a:schemeClr val="bg1"/>
                </a:solidFill>
                <a:cs typeface="Biome" panose="020B0503030204020804" pitchFamily="34" charset="0"/>
              </a:rPr>
              <a:t>Assigns priority levels to different types of traffic (e.g., VoIP, video streaming).</a:t>
            </a:r>
          </a:p>
          <a:p>
            <a:pPr marL="285750" indent="-285750">
              <a:lnSpc>
                <a:spcPct val="120000"/>
              </a:lnSpc>
              <a:spcBef>
                <a:spcPts val="1000"/>
              </a:spcBef>
              <a:buClr>
                <a:schemeClr val="accent3"/>
              </a:buClr>
              <a:buFont typeface="Wingdings" panose="05000000000000000000" pitchFamily="2" charset="2"/>
              <a:buChar char="v"/>
            </a:pPr>
            <a:r>
              <a:rPr lang="en-US" sz="1600" dirty="0">
                <a:solidFill>
                  <a:schemeClr val="accent3"/>
                </a:solidFill>
                <a:cs typeface="Biome" panose="020B0503030204020804" pitchFamily="34" charset="0"/>
              </a:rPr>
              <a:t>Bandwidth Management</a:t>
            </a:r>
          </a:p>
          <a:p>
            <a:pPr>
              <a:lnSpc>
                <a:spcPct val="120000"/>
              </a:lnSpc>
              <a:spcBef>
                <a:spcPts val="1000"/>
              </a:spcBef>
              <a:buClr>
                <a:schemeClr val="accent3"/>
              </a:buClr>
            </a:pPr>
            <a:r>
              <a:rPr lang="en-US" sz="1400" dirty="0">
                <a:solidFill>
                  <a:schemeClr val="bg1"/>
                </a:solidFill>
                <a:cs typeface="Biome" panose="020B0503030204020804" pitchFamily="34" charset="0"/>
              </a:rPr>
              <a:t>Allocates bandwidth to ensure that high-priority applications receive the necessary resources.</a:t>
            </a:r>
          </a:p>
        </p:txBody>
      </p:sp>
    </p:spTree>
    <p:extLst>
      <p:ext uri="{BB962C8B-B14F-4D97-AF65-F5344CB8AC3E}">
        <p14:creationId xmlns:p14="http://schemas.microsoft.com/office/powerpoint/2010/main" val="252909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Open question</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What is QoS?</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Tree>
    <p:extLst>
      <p:ext uri="{BB962C8B-B14F-4D97-AF65-F5344CB8AC3E}">
        <p14:creationId xmlns:p14="http://schemas.microsoft.com/office/powerpoint/2010/main" val="3432979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sz="6000" dirty="0"/>
              <a:t>Q&amp;A</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Let's open the floor for any questions you may have…</a:t>
            </a:r>
          </a:p>
        </p:txBody>
      </p:sp>
    </p:spTree>
    <p:extLst>
      <p:ext uri="{BB962C8B-B14F-4D97-AF65-F5344CB8AC3E}">
        <p14:creationId xmlns:p14="http://schemas.microsoft.com/office/powerpoint/2010/main" val="133073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Understanding Networking Essentials</a:t>
            </a:r>
          </a:p>
          <a:p>
            <a:pPr marL="285750" indent="-285750">
              <a:buFont typeface="Arial" panose="020B0604020202020204" pitchFamily="34" charset="0"/>
              <a:buChar char="•"/>
            </a:pPr>
            <a:r>
              <a:rPr lang="en-US" dirty="0"/>
              <a:t>Routers</a:t>
            </a:r>
          </a:p>
          <a:p>
            <a:pPr marL="285750" indent="-285750">
              <a:buFont typeface="Arial" panose="020B0604020202020204" pitchFamily="34" charset="0"/>
              <a:buChar char="•"/>
            </a:pPr>
            <a:r>
              <a:rPr lang="en-US" dirty="0"/>
              <a:t>Understanding how routers make routing decisions, the different types of routing, and key concepts like NAT and QoS.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474258" y="162560"/>
            <a:ext cx="8768411" cy="1616904"/>
          </a:xfrm>
        </p:spPr>
        <p:txBody>
          <a:bodyPr/>
          <a:lstStyle/>
          <a:p>
            <a:r>
              <a:rPr lang="en-US" b="1" dirty="0"/>
              <a:t>Understanding Routers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1695450" y="2992652"/>
            <a:ext cx="5362575" cy="3066896"/>
          </a:xfrm>
        </p:spPr>
        <p:txBody>
          <a:bodyPr/>
          <a:lstStyle/>
          <a:p>
            <a:pPr marL="285750" indent="-285750">
              <a:buFont typeface="Arial" panose="020B0604020202020204" pitchFamily="34" charset="0"/>
              <a:buChar char="•"/>
            </a:pPr>
            <a:r>
              <a:rPr lang="en-US" sz="1600" dirty="0"/>
              <a:t>Importance of Routers: </a:t>
            </a:r>
          </a:p>
          <a:p>
            <a:r>
              <a:rPr lang="en-US" sz="1600" dirty="0"/>
              <a:t>Routers are essential devices in networking that connect multiple networks and direct data packets between them. They play a crucial role in ensuring efficient and secure data transmission across the internet and within local networks.</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7219950" y="2992651"/>
            <a:ext cx="4968803" cy="3066895"/>
          </a:xfrm>
        </p:spPr>
        <p:txBody>
          <a:bodyPr/>
          <a:lstStyle/>
          <a:p>
            <a:pPr marL="285750" indent="-285750">
              <a:buFont typeface="Arial" panose="020B0604020202020204" pitchFamily="34" charset="0"/>
              <a:buChar char="•"/>
            </a:pPr>
            <a:r>
              <a:rPr lang="en-US" dirty="0"/>
              <a:t>View Route:</a:t>
            </a:r>
          </a:p>
          <a:p>
            <a:r>
              <a:rPr lang="en-US" dirty="0"/>
              <a:t>On your Windows PC, open Command Prompt and type “</a:t>
            </a:r>
            <a:r>
              <a:rPr lang="en-US" i="1" dirty="0">
                <a:solidFill>
                  <a:schemeClr val="accent3"/>
                </a:solidFill>
              </a:rPr>
              <a:t>route print</a:t>
            </a:r>
            <a:r>
              <a:rPr lang="en-US" dirty="0"/>
              <a:t>”.</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00C1-C1DA-560F-6871-7AC842BC410F}"/>
              </a:ext>
            </a:extLst>
          </p:cNvPr>
          <p:cNvSpPr>
            <a:spLocks noGrp="1"/>
          </p:cNvSpPr>
          <p:nvPr>
            <p:ph type="title"/>
          </p:nvPr>
        </p:nvSpPr>
        <p:spPr>
          <a:xfrm>
            <a:off x="2399620" y="162560"/>
            <a:ext cx="8843050" cy="1616904"/>
          </a:xfrm>
        </p:spPr>
        <p:txBody>
          <a:bodyPr anchor="b">
            <a:normAutofit/>
          </a:bodyPr>
          <a:lstStyle/>
          <a:p>
            <a:r>
              <a:rPr lang="en-US" dirty="0"/>
              <a:t>Making Routing Decisions</a:t>
            </a:r>
          </a:p>
        </p:txBody>
      </p:sp>
      <p:sp>
        <p:nvSpPr>
          <p:cNvPr id="3" name="Content Placeholder 2">
            <a:extLst>
              <a:ext uri="{FF2B5EF4-FFF2-40B4-BE49-F238E27FC236}">
                <a16:creationId xmlns:a16="http://schemas.microsoft.com/office/drawing/2014/main" id="{74880CB3-BF7D-CCF9-D947-E937CC9484BB}"/>
              </a:ext>
            </a:extLst>
          </p:cNvPr>
          <p:cNvSpPr>
            <a:spLocks noGrp="1"/>
          </p:cNvSpPr>
          <p:nvPr>
            <p:ph sz="quarter" idx="35"/>
          </p:nvPr>
        </p:nvSpPr>
        <p:spPr>
          <a:xfrm>
            <a:off x="2373002" y="2474811"/>
            <a:ext cx="4015098" cy="3528397"/>
          </a:xfrm>
        </p:spPr>
        <p:txBody>
          <a:bodyPr>
            <a:normAutofit/>
          </a:bodyPr>
          <a:lstStyle/>
          <a:p>
            <a:pPr marL="285750" indent="-285750">
              <a:buFont typeface="Arial" panose="020B0604020202020204" pitchFamily="34" charset="0"/>
              <a:buChar char="•"/>
            </a:pPr>
            <a:r>
              <a:rPr lang="en-US" dirty="0"/>
              <a:t>Routing Table:</a:t>
            </a:r>
          </a:p>
          <a:p>
            <a:r>
              <a:rPr lang="en-US" dirty="0"/>
              <a:t>A routing table is a data table stored in a router or a networked computer that lists the routes to particular network destinations.</a:t>
            </a:r>
          </a:p>
          <a:p>
            <a:r>
              <a:rPr lang="en-US" dirty="0"/>
              <a:t>It is used by the router to determine the best path for forwarding packets.</a:t>
            </a:r>
          </a:p>
        </p:txBody>
      </p:sp>
      <p:pic>
        <p:nvPicPr>
          <p:cNvPr id="7" name="Content Placeholder 6" descr="A screenshot of a computer&#10;&#10;Description automatically generated">
            <a:extLst>
              <a:ext uri="{FF2B5EF4-FFF2-40B4-BE49-F238E27FC236}">
                <a16:creationId xmlns:a16="http://schemas.microsoft.com/office/drawing/2014/main" id="{BD2F235A-B223-197F-FFD0-011BD914745A}"/>
              </a:ext>
            </a:extLst>
          </p:cNvPr>
          <p:cNvPicPr>
            <a:picLocks noGrp="1" noChangeAspect="1"/>
          </p:cNvPicPr>
          <p:nvPr>
            <p:ph sz="quarter" idx="36"/>
          </p:nvPr>
        </p:nvPicPr>
        <p:blipFill>
          <a:blip r:embed="rId2"/>
          <a:stretch>
            <a:fillRect/>
          </a:stretch>
        </p:blipFill>
        <p:spPr>
          <a:xfrm>
            <a:off x="6619031" y="2420314"/>
            <a:ext cx="5043880" cy="3165034"/>
          </a:xfrm>
          <a:noFill/>
        </p:spPr>
      </p:pic>
      <p:sp>
        <p:nvSpPr>
          <p:cNvPr id="5" name="Slide Number Placeholder 4">
            <a:extLst>
              <a:ext uri="{FF2B5EF4-FFF2-40B4-BE49-F238E27FC236}">
                <a16:creationId xmlns:a16="http://schemas.microsoft.com/office/drawing/2014/main" id="{3DB0B598-661C-D8DB-96CD-1D7293186910}"/>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4</a:t>
            </a:fld>
            <a:endParaRPr lang="en-US"/>
          </a:p>
        </p:txBody>
      </p:sp>
    </p:spTree>
    <p:extLst>
      <p:ext uri="{BB962C8B-B14F-4D97-AF65-F5344CB8AC3E}">
        <p14:creationId xmlns:p14="http://schemas.microsoft.com/office/powerpoint/2010/main" val="62380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00C1-C1DA-560F-6871-7AC842BC410F}"/>
              </a:ext>
            </a:extLst>
          </p:cNvPr>
          <p:cNvSpPr>
            <a:spLocks noGrp="1"/>
          </p:cNvSpPr>
          <p:nvPr>
            <p:ph type="title"/>
          </p:nvPr>
        </p:nvSpPr>
        <p:spPr/>
        <p:txBody>
          <a:bodyPr/>
          <a:lstStyle/>
          <a:p>
            <a:r>
              <a:rPr lang="en-US" dirty="0"/>
              <a:t>Key Terms:</a:t>
            </a:r>
          </a:p>
        </p:txBody>
      </p:sp>
      <p:sp>
        <p:nvSpPr>
          <p:cNvPr id="3" name="Content Placeholder 2">
            <a:extLst>
              <a:ext uri="{FF2B5EF4-FFF2-40B4-BE49-F238E27FC236}">
                <a16:creationId xmlns:a16="http://schemas.microsoft.com/office/drawing/2014/main" id="{74880CB3-BF7D-CCF9-D947-E937CC9484BB}"/>
              </a:ext>
            </a:extLst>
          </p:cNvPr>
          <p:cNvSpPr>
            <a:spLocks noGrp="1"/>
          </p:cNvSpPr>
          <p:nvPr>
            <p:ph sz="quarter" idx="35"/>
          </p:nvPr>
        </p:nvSpPr>
        <p:spPr/>
        <p:txBody>
          <a:bodyPr/>
          <a:lstStyle/>
          <a:p>
            <a:pPr marL="285750" indent="-285750">
              <a:buFont typeface="Arial" panose="020B0604020202020204" pitchFamily="34" charset="0"/>
              <a:buChar char="•"/>
            </a:pPr>
            <a:r>
              <a:rPr lang="en-US" sz="1200" b="1" dirty="0">
                <a:solidFill>
                  <a:schemeClr val="accent3"/>
                </a:solidFill>
              </a:rPr>
              <a:t>Network Destination</a:t>
            </a:r>
          </a:p>
          <a:p>
            <a:r>
              <a:rPr lang="en-US" sz="1200" dirty="0"/>
              <a:t>This shows either the network address, a specific IP address, or the broadcast address. It indicates where the data packet is intended to go.</a:t>
            </a:r>
          </a:p>
          <a:p>
            <a:pPr marL="285750" indent="-285750">
              <a:buFont typeface="Arial" panose="020B0604020202020204" pitchFamily="34" charset="0"/>
              <a:buChar char="•"/>
            </a:pPr>
            <a:r>
              <a:rPr lang="en-US" sz="1200" b="1" dirty="0">
                <a:solidFill>
                  <a:schemeClr val="accent3"/>
                </a:solidFill>
              </a:rPr>
              <a:t>Netmask</a:t>
            </a:r>
          </a:p>
          <a:p>
            <a:r>
              <a:rPr lang="en-US" sz="1200" dirty="0"/>
              <a:t>Another term for the subnet mask, which helps in determining the network portion of an IP address.</a:t>
            </a:r>
          </a:p>
          <a:p>
            <a:pPr marL="285750" indent="-285750">
              <a:buFont typeface="Arial" panose="020B0604020202020204" pitchFamily="34" charset="0"/>
              <a:buChar char="•"/>
            </a:pPr>
            <a:r>
              <a:rPr lang="en-US" sz="1200" b="1" dirty="0">
                <a:solidFill>
                  <a:schemeClr val="accent3"/>
                </a:solidFill>
              </a:rPr>
              <a:t>Gateway</a:t>
            </a:r>
          </a:p>
          <a:p>
            <a:r>
              <a:rPr lang="en-US" sz="1200" dirty="0"/>
              <a:t>If the network is outside of your subnet, this is the default gateway to which the data is sent. It acts as an access point to another network.</a:t>
            </a:r>
          </a:p>
          <a:p>
            <a:endParaRPr lang="en-US" sz="1200" dirty="0"/>
          </a:p>
        </p:txBody>
      </p:sp>
      <p:sp>
        <p:nvSpPr>
          <p:cNvPr id="4" name="Content Placeholder 3">
            <a:extLst>
              <a:ext uri="{FF2B5EF4-FFF2-40B4-BE49-F238E27FC236}">
                <a16:creationId xmlns:a16="http://schemas.microsoft.com/office/drawing/2014/main" id="{367F832F-7D65-95AA-C18E-8BFBF2C6369C}"/>
              </a:ext>
            </a:extLst>
          </p:cNvPr>
          <p:cNvSpPr>
            <a:spLocks noGrp="1"/>
          </p:cNvSpPr>
          <p:nvPr>
            <p:ph sz="quarter" idx="36"/>
          </p:nvPr>
        </p:nvSpPr>
        <p:spPr/>
        <p:txBody>
          <a:bodyPr/>
          <a:lstStyle/>
          <a:p>
            <a:pPr marL="285750" indent="-285750">
              <a:buFont typeface="Arial" panose="020B0604020202020204" pitchFamily="34" charset="0"/>
              <a:buChar char="•"/>
            </a:pPr>
            <a:r>
              <a:rPr lang="en-US" sz="1200" b="1" dirty="0">
                <a:solidFill>
                  <a:schemeClr val="accent3"/>
                </a:solidFill>
              </a:rPr>
              <a:t>Interface</a:t>
            </a:r>
          </a:p>
          <a:p>
            <a:r>
              <a:rPr lang="en-US" sz="1200" dirty="0"/>
              <a:t>This lists the IP address of the local interface (that is, the one on the device) from which the data will be sent. It specifies the outgoing interface for the packet.</a:t>
            </a:r>
          </a:p>
          <a:p>
            <a:pPr marL="285750" indent="-285750">
              <a:buFont typeface="Arial" panose="020B0604020202020204" pitchFamily="34" charset="0"/>
              <a:buChar char="•"/>
            </a:pPr>
            <a:r>
              <a:rPr lang="en-US" sz="1200" b="1" dirty="0">
                <a:solidFill>
                  <a:schemeClr val="accent3"/>
                </a:solidFill>
              </a:rPr>
              <a:t>Metric</a:t>
            </a:r>
          </a:p>
          <a:p>
            <a:r>
              <a:rPr lang="en-US" sz="1200" dirty="0"/>
              <a:t>This is the metric value attributed to that route/interface. It helps in determining the best route among multiple routes to the same destination.</a:t>
            </a:r>
          </a:p>
          <a:p>
            <a:pPr marL="285750" indent="-285750">
              <a:buFont typeface="Arial" panose="020B0604020202020204" pitchFamily="34" charset="0"/>
              <a:buChar char="•"/>
            </a:pPr>
            <a:endParaRPr lang="en-US" sz="1200" dirty="0"/>
          </a:p>
        </p:txBody>
      </p:sp>
      <p:sp>
        <p:nvSpPr>
          <p:cNvPr id="5" name="Slide Number Placeholder 4">
            <a:extLst>
              <a:ext uri="{FF2B5EF4-FFF2-40B4-BE49-F238E27FC236}">
                <a16:creationId xmlns:a16="http://schemas.microsoft.com/office/drawing/2014/main" id="{3DB0B598-661C-D8DB-96CD-1D7293186910}"/>
              </a:ext>
            </a:extLst>
          </p:cNvPr>
          <p:cNvSpPr>
            <a:spLocks noGrp="1"/>
          </p:cNvSpPr>
          <p:nvPr>
            <p:ph type="sldNum" sz="quarter" idx="12"/>
          </p:nvPr>
        </p:nvSpPr>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26174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r>
              <a:rPr lang="en-US" sz="3200" dirty="0"/>
              <a:t>Metrics factors</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pPr marL="285750" indent="-285750">
              <a:buFont typeface="Arial" panose="020B0604020202020204" pitchFamily="34" charset="0"/>
              <a:buChar char="•"/>
            </a:pPr>
            <a:r>
              <a:rPr lang="en-US" sz="1600" dirty="0"/>
              <a:t>Hop Count: The number of intermediate devices (like routers) through which data must pass to reach its destination.</a:t>
            </a:r>
          </a:p>
          <a:p>
            <a:pPr marL="285750" indent="-285750">
              <a:buFont typeface="Arial" panose="020B0604020202020204" pitchFamily="34" charset="0"/>
              <a:buChar char="•"/>
            </a:pPr>
            <a:r>
              <a:rPr lang="en-US" sz="1600" dirty="0"/>
              <a:t>Bandwidth: The data transfer capacity of a network path.</a:t>
            </a:r>
          </a:p>
          <a:p>
            <a:pPr marL="285750" indent="-285750">
              <a:buFont typeface="Arial" panose="020B0604020202020204" pitchFamily="34" charset="0"/>
              <a:buChar char="•"/>
            </a:pPr>
            <a:r>
              <a:rPr lang="en-US" sz="1600" dirty="0"/>
              <a:t>Delay: The time it takes for data to travel from the source to the destination.</a:t>
            </a:r>
          </a:p>
          <a:p>
            <a:pPr marL="285750" indent="-285750">
              <a:buFont typeface="Arial" panose="020B0604020202020204" pitchFamily="34" charset="0"/>
              <a:buChar char="•"/>
            </a:pPr>
            <a:r>
              <a:rPr lang="en-US" sz="1600" dirty="0"/>
              <a:t>Cost: A value assigned to a route, often based on the above factors, to determine the most efficient path.</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pic>
        <p:nvPicPr>
          <p:cNvPr id="10" name="Picture 9" descr="A diagram of a type of routing algorithm">
            <a:extLst>
              <a:ext uri="{FF2B5EF4-FFF2-40B4-BE49-F238E27FC236}">
                <a16:creationId xmlns:a16="http://schemas.microsoft.com/office/drawing/2014/main" id="{34BEFC4E-32EE-C123-53EA-7FDC295788EE}"/>
              </a:ext>
            </a:extLst>
          </p:cNvPr>
          <p:cNvPicPr>
            <a:picLocks noChangeAspect="1"/>
          </p:cNvPicPr>
          <p:nvPr/>
        </p:nvPicPr>
        <p:blipFill>
          <a:blip r:embed="rId4"/>
          <a:stretch>
            <a:fillRect/>
          </a:stretch>
        </p:blipFill>
        <p:spPr>
          <a:xfrm>
            <a:off x="154402" y="2012016"/>
            <a:ext cx="5667936" cy="2833968"/>
          </a:xfrm>
          <a:prstGeom prst="rect">
            <a:avLst/>
          </a:prstGeom>
        </p:spPr>
      </p:pic>
    </p:spTree>
    <p:extLst>
      <p:ext uri="{BB962C8B-B14F-4D97-AF65-F5344CB8AC3E}">
        <p14:creationId xmlns:p14="http://schemas.microsoft.com/office/powerpoint/2010/main" val="91031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Open question</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sz="4000" dirty="0"/>
              <a:t>What are some key Metrics factors?</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Some examples of </a:t>
            </a:r>
            <a:r>
              <a:rPr lang="en-US" sz="3200" dirty="0"/>
              <a:t>Algorithms used in routing</a:t>
            </a:r>
            <a:endParaRPr lang="en-US" dirty="0"/>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4690027" cy="3427265"/>
          </a:xfrm>
        </p:spPr>
        <p:txBody>
          <a:bodyPr/>
          <a:lstStyle/>
          <a:p>
            <a:pPr marL="0" indent="0">
              <a:buNone/>
            </a:pPr>
            <a:r>
              <a:rPr lang="en-US" sz="2000" b="1" dirty="0">
                <a:solidFill>
                  <a:schemeClr val="accent3"/>
                </a:solidFill>
              </a:rPr>
              <a:t>Dijkstra’s Algorithm </a:t>
            </a:r>
          </a:p>
          <a:p>
            <a:pPr marL="0" indent="0">
              <a:buNone/>
            </a:pPr>
            <a:r>
              <a:rPr lang="en-US" sz="2000" dirty="0"/>
              <a:t>Used in link-state routing protocols to find the shortest path.</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6096000" y="2465388"/>
            <a:ext cx="5153025" cy="3427412"/>
          </a:xfrm>
        </p:spPr>
        <p:txBody>
          <a:bodyPr/>
          <a:lstStyle/>
          <a:p>
            <a:r>
              <a:rPr lang="en-US" sz="2000" b="1" dirty="0">
                <a:solidFill>
                  <a:schemeClr val="accent3"/>
                </a:solidFill>
              </a:rPr>
              <a:t>Bellman-Ford Algorithm</a:t>
            </a:r>
          </a:p>
          <a:p>
            <a:r>
              <a:rPr lang="en-US" sz="2000" dirty="0"/>
              <a:t>Used in distance-vector routing protocols to calculate the best path.</a:t>
            </a:r>
          </a:p>
          <a:p>
            <a:endParaRPr lang="en-US" sz="1200"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sz="3200" dirty="0"/>
              <a:t>Understanding Static and Default Routes</a:t>
            </a:r>
            <a:endParaRPr lang="en-US" dirty="0"/>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4690027" cy="3427265"/>
          </a:xfrm>
        </p:spPr>
        <p:txBody>
          <a:bodyPr/>
          <a:lstStyle/>
          <a:p>
            <a:pPr marL="0" indent="0">
              <a:buNone/>
            </a:pPr>
            <a:r>
              <a:rPr lang="en-US" sz="2000" b="1" dirty="0">
                <a:solidFill>
                  <a:schemeClr val="accent3"/>
                </a:solidFill>
              </a:rPr>
              <a:t>Static Routes</a:t>
            </a:r>
          </a:p>
          <a:p>
            <a:pPr marL="0" indent="0">
              <a:buNone/>
            </a:pPr>
            <a:r>
              <a:rPr lang="en-US" sz="1600" dirty="0"/>
              <a:t>Manually configured routes that do not change unless updated by an administrator.</a:t>
            </a:r>
          </a:p>
          <a:p>
            <a:pPr marL="0" indent="0">
              <a:buNone/>
            </a:pPr>
            <a:r>
              <a:rPr lang="en-US" sz="1600" dirty="0"/>
              <a:t>Advantages: Simple to configure and understand, provides control over routing decisions.</a:t>
            </a:r>
          </a:p>
          <a:p>
            <a:pPr marL="0" indent="0">
              <a:buNone/>
            </a:pPr>
            <a:r>
              <a:rPr lang="en-US" sz="1600" dirty="0"/>
              <a:t>Limitations: Not flexible, requires manual updates if network changes.</a:t>
            </a:r>
          </a:p>
          <a:p>
            <a:pPr marL="0" indent="0">
              <a:buNone/>
            </a:pPr>
            <a:r>
              <a:rPr lang="en-US" sz="1600" i="1" dirty="0">
                <a:solidFill>
                  <a:schemeClr val="accent3"/>
                </a:solidFill>
              </a:rPr>
              <a:t>Example Configuration: </a:t>
            </a:r>
            <a:r>
              <a:rPr lang="en-US" sz="1600" i="1" dirty="0" err="1">
                <a:solidFill>
                  <a:schemeClr val="accent3"/>
                </a:solidFill>
              </a:rPr>
              <a:t>ip</a:t>
            </a:r>
            <a:r>
              <a:rPr lang="en-US" sz="1600" i="1" dirty="0">
                <a:solidFill>
                  <a:schemeClr val="accent3"/>
                </a:solidFill>
              </a:rPr>
              <a:t> route 192.168.1.0 255.255.255.0 10.0.0.1</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6096000" y="2465388"/>
            <a:ext cx="5153025" cy="3427412"/>
          </a:xfrm>
        </p:spPr>
        <p:txBody>
          <a:bodyPr/>
          <a:lstStyle/>
          <a:p>
            <a:r>
              <a:rPr lang="en-US" sz="2000" b="1" dirty="0">
                <a:solidFill>
                  <a:schemeClr val="accent3"/>
                </a:solidFill>
              </a:rPr>
              <a:t>Default Routes</a:t>
            </a:r>
          </a:p>
          <a:p>
            <a:r>
              <a:rPr lang="en-US" sz="1600" dirty="0"/>
              <a:t>A route used when no specific path is found in the routing table.</a:t>
            </a:r>
          </a:p>
          <a:p>
            <a:r>
              <a:rPr lang="en-US" sz="1600" dirty="0"/>
              <a:t>Purpose: Provides a gateway of last resort for packets with unknown destinations.</a:t>
            </a:r>
          </a:p>
          <a:p>
            <a:r>
              <a:rPr lang="en-US" sz="1600" i="1" dirty="0">
                <a:solidFill>
                  <a:schemeClr val="accent3"/>
                </a:solidFill>
              </a:rPr>
              <a:t>Example Configuration: </a:t>
            </a:r>
            <a:r>
              <a:rPr lang="en-US" sz="1600" i="1" dirty="0" err="1">
                <a:solidFill>
                  <a:schemeClr val="accent3"/>
                </a:solidFill>
              </a:rPr>
              <a:t>ip</a:t>
            </a:r>
            <a:r>
              <a:rPr lang="en-US" sz="1600" i="1" dirty="0">
                <a:solidFill>
                  <a:schemeClr val="accent3"/>
                </a:solidFill>
              </a:rPr>
              <a:t> route 0.0.0.0 0.0.0.0 10.0.0.1</a:t>
            </a:r>
          </a:p>
          <a:p>
            <a:endParaRPr lang="en-US" sz="1200"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3753409096"/>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8cc861e-c474-4965-8036-62b80a9253c8" xsi:nil="true"/>
    <lcf76f155ced4ddcb4097134ff3c332f xmlns="904dd025-bc05-4597-9509-6fc10e43f7c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69E8BBBDCC2C40B6A35F053ADD9970" ma:contentTypeVersion="14" ma:contentTypeDescription="Create a new document." ma:contentTypeScope="" ma:versionID="049eca41acdf33ddc3b337c6a5daf4c4">
  <xsd:schema xmlns:xsd="http://www.w3.org/2001/XMLSchema" xmlns:xs="http://www.w3.org/2001/XMLSchema" xmlns:p="http://schemas.microsoft.com/office/2006/metadata/properties" xmlns:ns2="904dd025-bc05-4597-9509-6fc10e43f7c1" xmlns:ns3="d8cc861e-c474-4965-8036-62b80a9253c8" targetNamespace="http://schemas.microsoft.com/office/2006/metadata/properties" ma:root="true" ma:fieldsID="744229e075b0cf3a49f012f9de1dca99" ns2:_="" ns3:_="">
    <xsd:import namespace="904dd025-bc05-4597-9509-6fc10e43f7c1"/>
    <xsd:import namespace="d8cc861e-c474-4965-8036-62b80a9253c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4dd025-bc05-4597-9509-6fc10e43f7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8659fb2-b048-4a03-9597-72c8c0ef9794"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cc861e-c474-4965-8036-62b80a9253c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3b279332-33dd-4f95-8318-f7aa21cf86e7}" ma:internalName="TaxCatchAll" ma:showField="CatchAllData" ma:web="d8cc861e-c474-4965-8036-62b80a9253c8">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infopath/2007/PartnerControls"/>
    <ds:schemaRef ds:uri="http://www.w3.org/XML/1998/namespace"/>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02cae297-af56-4094-bfa8-bd29300052c8"/>
    <ds:schemaRef ds:uri="4cbd64ba-9930-41f5-b4a6-1cedb19f594a"/>
    <ds:schemaRef ds:uri="http://schemas.microsoft.com/office/2006/metadata/properties"/>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02ADF07B-15EC-456D-8431-43A78BC59A11}"/>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{57D1B4F9-693F-4DD0-8544-F7299CB2F28A}tf11936837_win32</Template>
  <TotalTime>255</TotalTime>
  <Words>1067</Words>
  <Application>Microsoft Office PowerPoint</Application>
  <PresentationFormat>Widescreen</PresentationFormat>
  <Paragraphs>146</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Nova</vt:lpstr>
      <vt:lpstr>Biome</vt:lpstr>
      <vt:lpstr>Calibri</vt:lpstr>
      <vt:lpstr>Wingdings</vt:lpstr>
      <vt:lpstr>Custom</vt:lpstr>
      <vt:lpstr>ON412</vt:lpstr>
      <vt:lpstr>Agenda</vt:lpstr>
      <vt:lpstr>Understanding Routers</vt:lpstr>
      <vt:lpstr>Making Routing Decisions</vt:lpstr>
      <vt:lpstr>Key Terms:</vt:lpstr>
      <vt:lpstr>Metrics factors</vt:lpstr>
      <vt:lpstr>Open question</vt:lpstr>
      <vt:lpstr>Some examples of Algorithms used in routing</vt:lpstr>
      <vt:lpstr>Understanding Static and Default Routes</vt:lpstr>
      <vt:lpstr>Types of Routing Protocols</vt:lpstr>
      <vt:lpstr>examples of Routing Protocols</vt:lpstr>
      <vt:lpstr>Implementing Routing Using Windows Server</vt:lpstr>
      <vt:lpstr>How to set up a windows server</vt:lpstr>
      <vt:lpstr>Network Address Translation (NAT)</vt:lpstr>
      <vt:lpstr>Open question</vt:lpstr>
      <vt:lpstr>Quality of Service (QoS)</vt:lpstr>
      <vt:lpstr>Open question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Tiaan Bezuidenhout</dc:creator>
  <cp:lastModifiedBy>Tiaan Bezuidenhout</cp:lastModifiedBy>
  <cp:revision>4</cp:revision>
  <dcterms:created xsi:type="dcterms:W3CDTF">2024-07-25T07:45:35Z</dcterms:created>
  <dcterms:modified xsi:type="dcterms:W3CDTF">2024-08-12T09:58:51Z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0x010100A669E8BBBDCC2C40B6A35F053ADD9970</vt:lpwstr>
  </property>
</Properties>
</file>