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342" r:id="rId5"/>
    <p:sldId id="359" r:id="rId6"/>
    <p:sldId id="397" r:id="rId7"/>
    <p:sldId id="376" r:id="rId8"/>
    <p:sldId id="399" r:id="rId9"/>
    <p:sldId id="400" r:id="rId10"/>
    <p:sldId id="382" r:id="rId11"/>
    <p:sldId id="401" r:id="rId12"/>
    <p:sldId id="378" r:id="rId13"/>
    <p:sldId id="373" r:id="rId14"/>
    <p:sldId id="402" r:id="rId15"/>
    <p:sldId id="375" r:id="rId16"/>
    <p:sldId id="3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317704-3299-4836-85A9-2E8D5A030E3E}" v="2" dt="2024-08-13T08:32:32.437"/>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5388" autoAdjust="0"/>
  </p:normalViewPr>
  <p:slideViewPr>
    <p:cSldViewPr snapToGrid="0" snapToObjects="1" showGuides="1">
      <p:cViewPr varScale="1">
        <p:scale>
          <a:sx n="85" d="100"/>
          <a:sy n="85" d="100"/>
        </p:scale>
        <p:origin x="821"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an Bezuidenhout" userId="c26b0dbe-a6f3-4f4b-92fd-3a9188fe2dab" providerId="ADAL" clId="{8B2CF2F6-94BB-493F-BCB2-FE41720CB6DD}"/>
    <pc:docChg chg="undo redo custSel addSld delSld modSld sldOrd">
      <pc:chgData name="Tiaan Bezuidenhout" userId="c26b0dbe-a6f3-4f4b-92fd-3a9188fe2dab" providerId="ADAL" clId="{8B2CF2F6-94BB-493F-BCB2-FE41720CB6DD}" dt="2024-07-30T08:40:49.963" v="588" actId="2696"/>
      <pc:docMkLst>
        <pc:docMk/>
      </pc:docMkLst>
      <pc:sldChg chg="modSp mod">
        <pc:chgData name="Tiaan Bezuidenhout" userId="c26b0dbe-a6f3-4f4b-92fd-3a9188fe2dab" providerId="ADAL" clId="{8B2CF2F6-94BB-493F-BCB2-FE41720CB6DD}" dt="2024-07-30T07:26:35.188" v="8" actId="20577"/>
        <pc:sldMkLst>
          <pc:docMk/>
          <pc:sldMk cId="2498031464" sldId="342"/>
        </pc:sldMkLst>
        <pc:spChg chg="mod">
          <ac:chgData name="Tiaan Bezuidenhout" userId="c26b0dbe-a6f3-4f4b-92fd-3a9188fe2dab" providerId="ADAL" clId="{8B2CF2F6-94BB-493F-BCB2-FE41720CB6DD}" dt="2024-07-30T07:26:35.188" v="8" actId="20577"/>
          <ac:spMkLst>
            <pc:docMk/>
            <pc:sldMk cId="2498031464" sldId="342"/>
            <ac:spMk id="9" creationId="{2981AB9E-AF0F-CAD0-2DD2-D640FB871E66}"/>
          </ac:spMkLst>
        </pc:spChg>
      </pc:sldChg>
      <pc:sldChg chg="modSp mod">
        <pc:chgData name="Tiaan Bezuidenhout" userId="c26b0dbe-a6f3-4f4b-92fd-3a9188fe2dab" providerId="ADAL" clId="{8B2CF2F6-94BB-493F-BCB2-FE41720CB6DD}" dt="2024-07-30T08:40:11.574" v="586" actId="20577"/>
        <pc:sldMkLst>
          <pc:docMk/>
          <pc:sldMk cId="1460159330" sldId="359"/>
        </pc:sldMkLst>
        <pc:spChg chg="mod">
          <ac:chgData name="Tiaan Bezuidenhout" userId="c26b0dbe-a6f3-4f4b-92fd-3a9188fe2dab" providerId="ADAL" clId="{8B2CF2F6-94BB-493F-BCB2-FE41720CB6DD}" dt="2024-07-30T08:40:11.574" v="586" actId="20577"/>
          <ac:spMkLst>
            <pc:docMk/>
            <pc:sldMk cId="1460159330" sldId="359"/>
            <ac:spMk id="31" creationId="{F1239C0E-3F39-787D-0FC3-6B7C9BA37E8F}"/>
          </ac:spMkLst>
        </pc:spChg>
      </pc:sldChg>
      <pc:sldChg chg="del">
        <pc:chgData name="Tiaan Bezuidenhout" userId="c26b0dbe-a6f3-4f4b-92fd-3a9188fe2dab" providerId="ADAL" clId="{8B2CF2F6-94BB-493F-BCB2-FE41720CB6DD}" dt="2024-07-30T08:40:49.963" v="588" actId="2696"/>
        <pc:sldMkLst>
          <pc:docMk/>
          <pc:sldMk cId="2395464980" sldId="372"/>
        </pc:sldMkLst>
      </pc:sldChg>
      <pc:sldChg chg="modSp mod ord">
        <pc:chgData name="Tiaan Bezuidenhout" userId="c26b0dbe-a6f3-4f4b-92fd-3a9188fe2dab" providerId="ADAL" clId="{8B2CF2F6-94BB-493F-BCB2-FE41720CB6DD}" dt="2024-07-30T08:36:00.848" v="557" actId="255"/>
        <pc:sldMkLst>
          <pc:docMk/>
          <pc:sldMk cId="1397193754" sldId="373"/>
        </pc:sldMkLst>
        <pc:spChg chg="mod">
          <ac:chgData name="Tiaan Bezuidenhout" userId="c26b0dbe-a6f3-4f4b-92fd-3a9188fe2dab" providerId="ADAL" clId="{8B2CF2F6-94BB-493F-BCB2-FE41720CB6DD}" dt="2024-07-30T08:36:00.848" v="557" actId="255"/>
          <ac:spMkLst>
            <pc:docMk/>
            <pc:sldMk cId="1397193754" sldId="373"/>
            <ac:spMk id="4" creationId="{260D053B-A40A-3228-B6D5-3371B9EE2E56}"/>
          </ac:spMkLst>
        </pc:spChg>
      </pc:sldChg>
      <pc:sldChg chg="modSp mod ord">
        <pc:chgData name="Tiaan Bezuidenhout" userId="c26b0dbe-a6f3-4f4b-92fd-3a9188fe2dab" providerId="ADAL" clId="{8B2CF2F6-94BB-493F-BCB2-FE41720CB6DD}" dt="2024-07-30T08:37:39.322" v="585"/>
        <pc:sldMkLst>
          <pc:docMk/>
          <pc:sldMk cId="1962637282" sldId="375"/>
        </pc:sldMkLst>
        <pc:spChg chg="mod">
          <ac:chgData name="Tiaan Bezuidenhout" userId="c26b0dbe-a6f3-4f4b-92fd-3a9188fe2dab" providerId="ADAL" clId="{8B2CF2F6-94BB-493F-BCB2-FE41720CB6DD}" dt="2024-07-30T08:37:05.302" v="560"/>
          <ac:spMkLst>
            <pc:docMk/>
            <pc:sldMk cId="1962637282" sldId="375"/>
            <ac:spMk id="2" creationId="{D9F60903-003B-273E-3584-5312F76C3EF3}"/>
          </ac:spMkLst>
        </pc:spChg>
        <pc:spChg chg="mod">
          <ac:chgData name="Tiaan Bezuidenhout" userId="c26b0dbe-a6f3-4f4b-92fd-3a9188fe2dab" providerId="ADAL" clId="{8B2CF2F6-94BB-493F-BCB2-FE41720CB6DD}" dt="2024-07-30T08:37:30.207" v="583" actId="255"/>
          <ac:spMkLst>
            <pc:docMk/>
            <pc:sldMk cId="1962637282" sldId="375"/>
            <ac:spMk id="4" creationId="{74160DFF-2E7E-7A22-819A-C011020DFF01}"/>
          </ac:spMkLst>
        </pc:spChg>
      </pc:sldChg>
      <pc:sldChg chg="addSp modSp mod ord">
        <pc:chgData name="Tiaan Bezuidenhout" userId="c26b0dbe-a6f3-4f4b-92fd-3a9188fe2dab" providerId="ADAL" clId="{8B2CF2F6-94BB-493F-BCB2-FE41720CB6DD}" dt="2024-07-30T08:12:34.874" v="369" actId="14100"/>
        <pc:sldMkLst>
          <pc:docMk/>
          <pc:sldMk cId="1073601555" sldId="376"/>
        </pc:sldMkLst>
        <pc:spChg chg="mod">
          <ac:chgData name="Tiaan Bezuidenhout" userId="c26b0dbe-a6f3-4f4b-92fd-3a9188fe2dab" providerId="ADAL" clId="{8B2CF2F6-94BB-493F-BCB2-FE41720CB6DD}" dt="2024-07-30T08:12:34.874" v="369" actId="14100"/>
          <ac:spMkLst>
            <pc:docMk/>
            <pc:sldMk cId="1073601555" sldId="376"/>
            <ac:spMk id="2" creationId="{6CCA29A4-AAFD-04EE-0732-0671E83D5EF1}"/>
          </ac:spMkLst>
        </pc:spChg>
        <pc:spChg chg="mod">
          <ac:chgData name="Tiaan Bezuidenhout" userId="c26b0dbe-a6f3-4f4b-92fd-3a9188fe2dab" providerId="ADAL" clId="{8B2CF2F6-94BB-493F-BCB2-FE41720CB6DD}" dt="2024-07-30T08:11:51.804" v="365" actId="14100"/>
          <ac:spMkLst>
            <pc:docMk/>
            <pc:sldMk cId="1073601555" sldId="376"/>
            <ac:spMk id="3" creationId="{F09FEE91-E849-1CB0-9E51-A58B99C631C5}"/>
          </ac:spMkLst>
        </pc:spChg>
        <pc:spChg chg="mod">
          <ac:chgData name="Tiaan Bezuidenhout" userId="c26b0dbe-a6f3-4f4b-92fd-3a9188fe2dab" providerId="ADAL" clId="{8B2CF2F6-94BB-493F-BCB2-FE41720CB6DD}" dt="2024-07-30T08:11:39.215" v="361" actId="14100"/>
          <ac:spMkLst>
            <pc:docMk/>
            <pc:sldMk cId="1073601555" sldId="376"/>
            <ac:spMk id="4" creationId="{9B774F1A-D233-C240-B22D-F82C6161FAC1}"/>
          </ac:spMkLst>
        </pc:spChg>
        <pc:spChg chg="add mod">
          <ac:chgData name="Tiaan Bezuidenhout" userId="c26b0dbe-a6f3-4f4b-92fd-3a9188fe2dab" providerId="ADAL" clId="{8B2CF2F6-94BB-493F-BCB2-FE41720CB6DD}" dt="2024-07-30T08:12:30.929" v="368" actId="14100"/>
          <ac:spMkLst>
            <pc:docMk/>
            <pc:sldMk cId="1073601555" sldId="376"/>
            <ac:spMk id="6" creationId="{366803C9-30E5-43FD-2254-E25D00ECB734}"/>
          </ac:spMkLst>
        </pc:spChg>
      </pc:sldChg>
      <pc:sldChg chg="addSp delSp modSp mod ord">
        <pc:chgData name="Tiaan Bezuidenhout" userId="c26b0dbe-a6f3-4f4b-92fd-3a9188fe2dab" providerId="ADAL" clId="{8B2CF2F6-94BB-493F-BCB2-FE41720CB6DD}" dt="2024-07-30T08:35:08.915" v="549" actId="1076"/>
        <pc:sldMkLst>
          <pc:docMk/>
          <pc:sldMk cId="910315636" sldId="378"/>
        </pc:sldMkLst>
        <pc:spChg chg="mod">
          <ac:chgData name="Tiaan Bezuidenhout" userId="c26b0dbe-a6f3-4f4b-92fd-3a9188fe2dab" providerId="ADAL" clId="{8B2CF2F6-94BB-493F-BCB2-FE41720CB6DD}" dt="2024-07-30T08:31:39.852" v="519"/>
          <ac:spMkLst>
            <pc:docMk/>
            <pc:sldMk cId="910315636" sldId="378"/>
            <ac:spMk id="2" creationId="{D543EB8B-0AB9-7554-AEEA-E8D744959E9A}"/>
          </ac:spMkLst>
        </pc:spChg>
        <pc:spChg chg="mod">
          <ac:chgData name="Tiaan Bezuidenhout" userId="c26b0dbe-a6f3-4f4b-92fd-3a9188fe2dab" providerId="ADAL" clId="{8B2CF2F6-94BB-493F-BCB2-FE41720CB6DD}" dt="2024-07-30T08:31:54.346" v="524" actId="21"/>
          <ac:spMkLst>
            <pc:docMk/>
            <pc:sldMk cId="910315636" sldId="378"/>
            <ac:spMk id="3" creationId="{FB2F5F9A-B16D-CA49-7F40-A0142E41DC56}"/>
          </ac:spMkLst>
        </pc:spChg>
        <pc:picChg chg="del">
          <ac:chgData name="Tiaan Bezuidenhout" userId="c26b0dbe-a6f3-4f4b-92fd-3a9188fe2dab" providerId="ADAL" clId="{8B2CF2F6-94BB-493F-BCB2-FE41720CB6DD}" dt="2024-07-30T08:34:50.411" v="540" actId="478"/>
          <ac:picMkLst>
            <pc:docMk/>
            <pc:sldMk cId="910315636" sldId="378"/>
            <ac:picMk id="7" creationId="{4DF12763-62E7-B5A1-58FD-46BC0911E926}"/>
          </ac:picMkLst>
        </pc:picChg>
        <pc:picChg chg="add mod">
          <ac:chgData name="Tiaan Bezuidenhout" userId="c26b0dbe-a6f3-4f4b-92fd-3a9188fe2dab" providerId="ADAL" clId="{8B2CF2F6-94BB-493F-BCB2-FE41720CB6DD}" dt="2024-07-30T08:35:08.915" v="549" actId="1076"/>
          <ac:picMkLst>
            <pc:docMk/>
            <pc:sldMk cId="910315636" sldId="378"/>
            <ac:picMk id="8" creationId="{171E5127-B071-FB57-2865-ED3092D08135}"/>
          </ac:picMkLst>
        </pc:picChg>
      </pc:sldChg>
      <pc:sldChg chg="modSp del mod ord">
        <pc:chgData name="Tiaan Bezuidenhout" userId="c26b0dbe-a6f3-4f4b-92fd-3a9188fe2dab" providerId="ADAL" clId="{8B2CF2F6-94BB-493F-BCB2-FE41720CB6DD}" dt="2024-07-30T08:40:20.222" v="587" actId="2696"/>
        <pc:sldMkLst>
          <pc:docMk/>
          <pc:sldMk cId="79695288" sldId="380"/>
        </pc:sldMkLst>
        <pc:spChg chg="mod">
          <ac:chgData name="Tiaan Bezuidenhout" userId="c26b0dbe-a6f3-4f4b-92fd-3a9188fe2dab" providerId="ADAL" clId="{8B2CF2F6-94BB-493F-BCB2-FE41720CB6DD}" dt="2024-07-30T08:00:43.859" v="268" actId="21"/>
          <ac:spMkLst>
            <pc:docMk/>
            <pc:sldMk cId="79695288" sldId="380"/>
            <ac:spMk id="3" creationId="{7D7CECA3-144C-CD4B-9246-81B4F2E65466}"/>
          </ac:spMkLst>
        </pc:spChg>
        <pc:spChg chg="mod">
          <ac:chgData name="Tiaan Bezuidenhout" userId="c26b0dbe-a6f3-4f4b-92fd-3a9188fe2dab" providerId="ADAL" clId="{8B2CF2F6-94BB-493F-BCB2-FE41720CB6DD}" dt="2024-07-30T08:00:53.262" v="270" actId="21"/>
          <ac:spMkLst>
            <pc:docMk/>
            <pc:sldMk cId="79695288" sldId="380"/>
            <ac:spMk id="5" creationId="{A33D1544-95D3-8A05-6E1B-C08C307C55D4}"/>
          </ac:spMkLst>
        </pc:spChg>
      </pc:sldChg>
      <pc:sldChg chg="addSp modSp mod ord setBg modClrScheme chgLayout">
        <pc:chgData name="Tiaan Bezuidenhout" userId="c26b0dbe-a6f3-4f4b-92fd-3a9188fe2dab" providerId="ADAL" clId="{8B2CF2F6-94BB-493F-BCB2-FE41720CB6DD}" dt="2024-07-30T08:23:49.710" v="491"/>
        <pc:sldMkLst>
          <pc:docMk/>
          <pc:sldMk cId="1337851129" sldId="382"/>
        </pc:sldMkLst>
        <pc:spChg chg="mod">
          <ac:chgData name="Tiaan Bezuidenhout" userId="c26b0dbe-a6f3-4f4b-92fd-3a9188fe2dab" providerId="ADAL" clId="{8B2CF2F6-94BB-493F-BCB2-FE41720CB6DD}" dt="2024-07-30T08:23:36.119" v="489" actId="26606"/>
          <ac:spMkLst>
            <pc:docMk/>
            <pc:sldMk cId="1337851129" sldId="382"/>
            <ac:spMk id="7" creationId="{1A2458FF-0D0C-4ACC-C6FB-103BC0BADCCD}"/>
          </ac:spMkLst>
        </pc:spChg>
        <pc:spChg chg="mod ord">
          <ac:chgData name="Tiaan Bezuidenhout" userId="c26b0dbe-a6f3-4f4b-92fd-3a9188fe2dab" providerId="ADAL" clId="{8B2CF2F6-94BB-493F-BCB2-FE41720CB6DD}" dt="2024-07-30T08:23:36.119" v="489" actId="26606"/>
          <ac:spMkLst>
            <pc:docMk/>
            <pc:sldMk cId="1337851129" sldId="382"/>
            <ac:spMk id="31" creationId="{F1239C0E-3F39-787D-0FC3-6B7C9BA37E8F}"/>
          </ac:spMkLst>
        </pc:spChg>
        <pc:spChg chg="add mod">
          <ac:chgData name="Tiaan Bezuidenhout" userId="c26b0dbe-a6f3-4f4b-92fd-3a9188fe2dab" providerId="ADAL" clId="{8B2CF2F6-94BB-493F-BCB2-FE41720CB6DD}" dt="2024-07-30T08:23:36.119" v="489" actId="26606"/>
          <ac:spMkLst>
            <pc:docMk/>
            <pc:sldMk cId="1337851129" sldId="382"/>
            <ac:spMk id="36" creationId="{649E5CC1-0F2C-CD8E-EC73-CDE671E346A5}"/>
          </ac:spMkLst>
        </pc:spChg>
        <pc:picChg chg="add mod">
          <ac:chgData name="Tiaan Bezuidenhout" userId="c26b0dbe-a6f3-4f4b-92fd-3a9188fe2dab" providerId="ADAL" clId="{8B2CF2F6-94BB-493F-BCB2-FE41720CB6DD}" dt="2024-07-30T08:23:36.119" v="489" actId="26606"/>
          <ac:picMkLst>
            <pc:docMk/>
            <pc:sldMk cId="1337851129" sldId="382"/>
            <ac:picMk id="3" creationId="{703B2228-285D-2234-B494-966415FD0081}"/>
          </ac:picMkLst>
        </pc:picChg>
      </pc:sldChg>
      <pc:sldChg chg="del">
        <pc:chgData name="Tiaan Bezuidenhout" userId="c26b0dbe-a6f3-4f4b-92fd-3a9188fe2dab" providerId="ADAL" clId="{8B2CF2F6-94BB-493F-BCB2-FE41720CB6DD}" dt="2024-07-30T08:40:49.963" v="588" actId="2696"/>
        <pc:sldMkLst>
          <pc:docMk/>
          <pc:sldMk cId="3432979195" sldId="383"/>
        </pc:sldMkLst>
      </pc:sldChg>
      <pc:sldChg chg="del">
        <pc:chgData name="Tiaan Bezuidenhout" userId="c26b0dbe-a6f3-4f4b-92fd-3a9188fe2dab" providerId="ADAL" clId="{8B2CF2F6-94BB-493F-BCB2-FE41720CB6DD}" dt="2024-07-30T08:40:49.963" v="588" actId="2696"/>
        <pc:sldMkLst>
          <pc:docMk/>
          <pc:sldMk cId="4254708002" sldId="384"/>
        </pc:sldMkLst>
      </pc:sldChg>
      <pc:sldChg chg="del">
        <pc:chgData name="Tiaan Bezuidenhout" userId="c26b0dbe-a6f3-4f4b-92fd-3a9188fe2dab" providerId="ADAL" clId="{8B2CF2F6-94BB-493F-BCB2-FE41720CB6DD}" dt="2024-07-30T08:40:49.963" v="588" actId="2696"/>
        <pc:sldMkLst>
          <pc:docMk/>
          <pc:sldMk cId="2900452699" sldId="385"/>
        </pc:sldMkLst>
      </pc:sldChg>
      <pc:sldChg chg="addSp modSp del mod">
        <pc:chgData name="Tiaan Bezuidenhout" userId="c26b0dbe-a6f3-4f4b-92fd-3a9188fe2dab" providerId="ADAL" clId="{8B2CF2F6-94BB-493F-BCB2-FE41720CB6DD}" dt="2024-07-30T08:40:49.963" v="588" actId="2696"/>
        <pc:sldMkLst>
          <pc:docMk/>
          <pc:sldMk cId="3291832315" sldId="386"/>
        </pc:sldMkLst>
        <pc:spChg chg="mod">
          <ac:chgData name="Tiaan Bezuidenhout" userId="c26b0dbe-a6f3-4f4b-92fd-3a9188fe2dab" providerId="ADAL" clId="{8B2CF2F6-94BB-493F-BCB2-FE41720CB6DD}" dt="2024-07-30T08:00:18.084" v="260" actId="21"/>
          <ac:spMkLst>
            <pc:docMk/>
            <pc:sldMk cId="3291832315" sldId="386"/>
            <ac:spMk id="4" creationId="{74160DFF-2E7E-7A22-819A-C011020DFF01}"/>
          </ac:spMkLst>
        </pc:spChg>
        <pc:spChg chg="add mod">
          <ac:chgData name="Tiaan Bezuidenhout" userId="c26b0dbe-a6f3-4f4b-92fd-3a9188fe2dab" providerId="ADAL" clId="{8B2CF2F6-94BB-493F-BCB2-FE41720CB6DD}" dt="2024-07-30T07:59:32.092" v="249" actId="767"/>
          <ac:spMkLst>
            <pc:docMk/>
            <pc:sldMk cId="3291832315" sldId="386"/>
            <ac:spMk id="5" creationId="{D6F315A2-575B-C173-0D54-0BBBA0C7B4AD}"/>
          </ac:spMkLst>
        </pc:spChg>
      </pc:sldChg>
      <pc:sldChg chg="del">
        <pc:chgData name="Tiaan Bezuidenhout" userId="c26b0dbe-a6f3-4f4b-92fd-3a9188fe2dab" providerId="ADAL" clId="{8B2CF2F6-94BB-493F-BCB2-FE41720CB6DD}" dt="2024-07-30T08:40:49.963" v="588" actId="2696"/>
        <pc:sldMkLst>
          <pc:docMk/>
          <pc:sldMk cId="4157412510" sldId="387"/>
        </pc:sldMkLst>
      </pc:sldChg>
      <pc:sldChg chg="del">
        <pc:chgData name="Tiaan Bezuidenhout" userId="c26b0dbe-a6f3-4f4b-92fd-3a9188fe2dab" providerId="ADAL" clId="{8B2CF2F6-94BB-493F-BCB2-FE41720CB6DD}" dt="2024-07-30T08:40:49.963" v="588" actId="2696"/>
        <pc:sldMkLst>
          <pc:docMk/>
          <pc:sldMk cId="3531364836" sldId="388"/>
        </pc:sldMkLst>
      </pc:sldChg>
      <pc:sldChg chg="del">
        <pc:chgData name="Tiaan Bezuidenhout" userId="c26b0dbe-a6f3-4f4b-92fd-3a9188fe2dab" providerId="ADAL" clId="{8B2CF2F6-94BB-493F-BCB2-FE41720CB6DD}" dt="2024-07-30T08:40:49.963" v="588" actId="2696"/>
        <pc:sldMkLst>
          <pc:docMk/>
          <pc:sldMk cId="3468623794" sldId="389"/>
        </pc:sldMkLst>
      </pc:sldChg>
      <pc:sldChg chg="del">
        <pc:chgData name="Tiaan Bezuidenhout" userId="c26b0dbe-a6f3-4f4b-92fd-3a9188fe2dab" providerId="ADAL" clId="{8B2CF2F6-94BB-493F-BCB2-FE41720CB6DD}" dt="2024-07-30T08:40:49.963" v="588" actId="2696"/>
        <pc:sldMkLst>
          <pc:docMk/>
          <pc:sldMk cId="3859623804" sldId="390"/>
        </pc:sldMkLst>
      </pc:sldChg>
      <pc:sldChg chg="del">
        <pc:chgData name="Tiaan Bezuidenhout" userId="c26b0dbe-a6f3-4f4b-92fd-3a9188fe2dab" providerId="ADAL" clId="{8B2CF2F6-94BB-493F-BCB2-FE41720CB6DD}" dt="2024-07-30T08:40:49.963" v="588" actId="2696"/>
        <pc:sldMkLst>
          <pc:docMk/>
          <pc:sldMk cId="4178773472" sldId="391"/>
        </pc:sldMkLst>
      </pc:sldChg>
      <pc:sldChg chg="del">
        <pc:chgData name="Tiaan Bezuidenhout" userId="c26b0dbe-a6f3-4f4b-92fd-3a9188fe2dab" providerId="ADAL" clId="{8B2CF2F6-94BB-493F-BCB2-FE41720CB6DD}" dt="2024-07-30T08:40:49.963" v="588" actId="2696"/>
        <pc:sldMkLst>
          <pc:docMk/>
          <pc:sldMk cId="506757217" sldId="392"/>
        </pc:sldMkLst>
      </pc:sldChg>
      <pc:sldChg chg="del">
        <pc:chgData name="Tiaan Bezuidenhout" userId="c26b0dbe-a6f3-4f4b-92fd-3a9188fe2dab" providerId="ADAL" clId="{8B2CF2F6-94BB-493F-BCB2-FE41720CB6DD}" dt="2024-07-30T08:40:49.963" v="588" actId="2696"/>
        <pc:sldMkLst>
          <pc:docMk/>
          <pc:sldMk cId="3784605871" sldId="393"/>
        </pc:sldMkLst>
      </pc:sldChg>
      <pc:sldChg chg="del">
        <pc:chgData name="Tiaan Bezuidenhout" userId="c26b0dbe-a6f3-4f4b-92fd-3a9188fe2dab" providerId="ADAL" clId="{8B2CF2F6-94BB-493F-BCB2-FE41720CB6DD}" dt="2024-07-30T08:40:49.963" v="588" actId="2696"/>
        <pc:sldMkLst>
          <pc:docMk/>
          <pc:sldMk cId="2020722044" sldId="394"/>
        </pc:sldMkLst>
      </pc:sldChg>
      <pc:sldChg chg="del">
        <pc:chgData name="Tiaan Bezuidenhout" userId="c26b0dbe-a6f3-4f4b-92fd-3a9188fe2dab" providerId="ADAL" clId="{8B2CF2F6-94BB-493F-BCB2-FE41720CB6DD}" dt="2024-07-30T08:40:49.963" v="588" actId="2696"/>
        <pc:sldMkLst>
          <pc:docMk/>
          <pc:sldMk cId="3848423277" sldId="395"/>
        </pc:sldMkLst>
      </pc:sldChg>
      <pc:sldChg chg="del">
        <pc:chgData name="Tiaan Bezuidenhout" userId="c26b0dbe-a6f3-4f4b-92fd-3a9188fe2dab" providerId="ADAL" clId="{8B2CF2F6-94BB-493F-BCB2-FE41720CB6DD}" dt="2024-07-30T08:40:49.963" v="588" actId="2696"/>
        <pc:sldMkLst>
          <pc:docMk/>
          <pc:sldMk cId="2383744585" sldId="396"/>
        </pc:sldMkLst>
      </pc:sldChg>
      <pc:sldChg chg="modSp mod ord">
        <pc:chgData name="Tiaan Bezuidenhout" userId="c26b0dbe-a6f3-4f4b-92fd-3a9188fe2dab" providerId="ADAL" clId="{8B2CF2F6-94BB-493F-BCB2-FE41720CB6DD}" dt="2024-07-30T08:11:16.686" v="351" actId="14100"/>
        <pc:sldMkLst>
          <pc:docMk/>
          <pc:sldMk cId="1987074565" sldId="397"/>
        </pc:sldMkLst>
        <pc:spChg chg="mod">
          <ac:chgData name="Tiaan Bezuidenhout" userId="c26b0dbe-a6f3-4f4b-92fd-3a9188fe2dab" providerId="ADAL" clId="{8B2CF2F6-94BB-493F-BCB2-FE41720CB6DD}" dt="2024-07-30T07:37:59.755" v="135" actId="14100"/>
          <ac:spMkLst>
            <pc:docMk/>
            <pc:sldMk cId="1987074565" sldId="397"/>
            <ac:spMk id="2" creationId="{6CCA29A4-AAFD-04EE-0732-0671E83D5EF1}"/>
          </ac:spMkLst>
        </pc:spChg>
        <pc:spChg chg="mod">
          <ac:chgData name="Tiaan Bezuidenhout" userId="c26b0dbe-a6f3-4f4b-92fd-3a9188fe2dab" providerId="ADAL" clId="{8B2CF2F6-94BB-493F-BCB2-FE41720CB6DD}" dt="2024-07-30T08:11:16.686" v="351" actId="14100"/>
          <ac:spMkLst>
            <pc:docMk/>
            <pc:sldMk cId="1987074565" sldId="397"/>
            <ac:spMk id="3" creationId="{F09FEE91-E849-1CB0-9E51-A58B99C631C5}"/>
          </ac:spMkLst>
        </pc:spChg>
        <pc:spChg chg="mod">
          <ac:chgData name="Tiaan Bezuidenhout" userId="c26b0dbe-a6f3-4f4b-92fd-3a9188fe2dab" providerId="ADAL" clId="{8B2CF2F6-94BB-493F-BCB2-FE41720CB6DD}" dt="2024-07-30T08:11:11.444" v="349" actId="14100"/>
          <ac:spMkLst>
            <pc:docMk/>
            <pc:sldMk cId="1987074565" sldId="397"/>
            <ac:spMk id="4" creationId="{9B774F1A-D233-C240-B22D-F82C6161FAC1}"/>
          </ac:spMkLst>
        </pc:spChg>
        <pc:spChg chg="mod">
          <ac:chgData name="Tiaan Bezuidenhout" userId="c26b0dbe-a6f3-4f4b-92fd-3a9188fe2dab" providerId="ADAL" clId="{8B2CF2F6-94BB-493F-BCB2-FE41720CB6DD}" dt="2024-07-30T08:11:03.874" v="348" actId="5793"/>
          <ac:spMkLst>
            <pc:docMk/>
            <pc:sldMk cId="1987074565" sldId="397"/>
            <ac:spMk id="6" creationId="{75E90B74-C347-CD42-2635-C553CF5B7645}"/>
          </ac:spMkLst>
        </pc:spChg>
      </pc:sldChg>
      <pc:sldChg chg="del">
        <pc:chgData name="Tiaan Bezuidenhout" userId="c26b0dbe-a6f3-4f4b-92fd-3a9188fe2dab" providerId="ADAL" clId="{8B2CF2F6-94BB-493F-BCB2-FE41720CB6DD}" dt="2024-07-30T08:40:49.963" v="588" actId="2696"/>
        <pc:sldMkLst>
          <pc:docMk/>
          <pc:sldMk cId="1941333368" sldId="398"/>
        </pc:sldMkLst>
      </pc:sldChg>
      <pc:sldChg chg="addSp delSp modSp add mod ord modClrScheme chgLayout">
        <pc:chgData name="Tiaan Bezuidenhout" userId="c26b0dbe-a6f3-4f4b-92fd-3a9188fe2dab" providerId="ADAL" clId="{8B2CF2F6-94BB-493F-BCB2-FE41720CB6DD}" dt="2024-07-30T08:09:53.214" v="325" actId="26606"/>
        <pc:sldMkLst>
          <pc:docMk/>
          <pc:sldMk cId="4288421651" sldId="399"/>
        </pc:sldMkLst>
        <pc:spChg chg="mod">
          <ac:chgData name="Tiaan Bezuidenhout" userId="c26b0dbe-a6f3-4f4b-92fd-3a9188fe2dab" providerId="ADAL" clId="{8B2CF2F6-94BB-493F-BCB2-FE41720CB6DD}" dt="2024-07-30T08:09:53.214" v="325" actId="26606"/>
          <ac:spMkLst>
            <pc:docMk/>
            <pc:sldMk cId="4288421651" sldId="399"/>
            <ac:spMk id="2" creationId="{6CCA29A4-AAFD-04EE-0732-0671E83D5EF1}"/>
          </ac:spMkLst>
        </pc:spChg>
        <pc:spChg chg="mod ord">
          <ac:chgData name="Tiaan Bezuidenhout" userId="c26b0dbe-a6f3-4f4b-92fd-3a9188fe2dab" providerId="ADAL" clId="{8B2CF2F6-94BB-493F-BCB2-FE41720CB6DD}" dt="2024-07-30T08:09:53.214" v="325" actId="26606"/>
          <ac:spMkLst>
            <pc:docMk/>
            <pc:sldMk cId="4288421651" sldId="399"/>
            <ac:spMk id="3" creationId="{F09FEE91-E849-1CB0-9E51-A58B99C631C5}"/>
          </ac:spMkLst>
        </pc:spChg>
        <pc:spChg chg="del mod">
          <ac:chgData name="Tiaan Bezuidenhout" userId="c26b0dbe-a6f3-4f4b-92fd-3a9188fe2dab" providerId="ADAL" clId="{8B2CF2F6-94BB-493F-BCB2-FE41720CB6DD}" dt="2024-07-30T08:09:42.689" v="320" actId="931"/>
          <ac:spMkLst>
            <pc:docMk/>
            <pc:sldMk cId="4288421651" sldId="399"/>
            <ac:spMk id="4" creationId="{9B774F1A-D233-C240-B22D-F82C6161FAC1}"/>
          </ac:spMkLst>
        </pc:spChg>
        <pc:spChg chg="mod">
          <ac:chgData name="Tiaan Bezuidenhout" userId="c26b0dbe-a6f3-4f4b-92fd-3a9188fe2dab" providerId="ADAL" clId="{8B2CF2F6-94BB-493F-BCB2-FE41720CB6DD}" dt="2024-07-30T08:09:53.214" v="325" actId="26606"/>
          <ac:spMkLst>
            <pc:docMk/>
            <pc:sldMk cId="4288421651" sldId="399"/>
            <ac:spMk id="5" creationId="{23E23533-91C6-420C-B7D7-4977ACF73ACF}"/>
          </ac:spMkLst>
        </pc:spChg>
        <pc:spChg chg="mod">
          <ac:chgData name="Tiaan Bezuidenhout" userId="c26b0dbe-a6f3-4f4b-92fd-3a9188fe2dab" providerId="ADAL" clId="{8B2CF2F6-94BB-493F-BCB2-FE41720CB6DD}" dt="2024-07-30T08:08:57.574" v="317" actId="21"/>
          <ac:spMkLst>
            <pc:docMk/>
            <pc:sldMk cId="4288421651" sldId="399"/>
            <ac:spMk id="6" creationId="{75E90B74-C347-CD42-2635-C553CF5B7645}"/>
          </ac:spMkLst>
        </pc:spChg>
        <pc:picChg chg="add mod">
          <ac:chgData name="Tiaan Bezuidenhout" userId="c26b0dbe-a6f3-4f4b-92fd-3a9188fe2dab" providerId="ADAL" clId="{8B2CF2F6-94BB-493F-BCB2-FE41720CB6DD}" dt="2024-07-30T08:09:53.214" v="325" actId="26606"/>
          <ac:picMkLst>
            <pc:docMk/>
            <pc:sldMk cId="4288421651" sldId="399"/>
            <ac:picMk id="8" creationId="{34BD6D68-3E69-800F-5E85-A04F3251A27B}"/>
          </ac:picMkLst>
        </pc:picChg>
      </pc:sldChg>
      <pc:sldChg chg="add">
        <pc:chgData name="Tiaan Bezuidenhout" userId="c26b0dbe-a6f3-4f4b-92fd-3a9188fe2dab" providerId="ADAL" clId="{8B2CF2F6-94BB-493F-BCB2-FE41720CB6DD}" dt="2024-07-30T08:08:07.444" v="292" actId="2890"/>
        <pc:sldMkLst>
          <pc:docMk/>
          <pc:sldMk cId="772592607" sldId="400"/>
        </pc:sldMkLst>
      </pc:sldChg>
      <pc:sldChg chg="modSp new mod ord">
        <pc:chgData name="Tiaan Bezuidenhout" userId="c26b0dbe-a6f3-4f4b-92fd-3a9188fe2dab" providerId="ADAL" clId="{8B2CF2F6-94BB-493F-BCB2-FE41720CB6DD}" dt="2024-07-30T08:26:35.426" v="514" actId="255"/>
        <pc:sldMkLst>
          <pc:docMk/>
          <pc:sldMk cId="623802478" sldId="401"/>
        </pc:sldMkLst>
        <pc:spChg chg="mod">
          <ac:chgData name="Tiaan Bezuidenhout" userId="c26b0dbe-a6f3-4f4b-92fd-3a9188fe2dab" providerId="ADAL" clId="{8B2CF2F6-94BB-493F-BCB2-FE41720CB6DD}" dt="2024-07-30T08:16:34.983" v="441"/>
          <ac:spMkLst>
            <pc:docMk/>
            <pc:sldMk cId="623802478" sldId="401"/>
            <ac:spMk id="2" creationId="{4EA400C1-C1DA-560F-6871-7AC842BC410F}"/>
          </ac:spMkLst>
        </pc:spChg>
        <pc:spChg chg="mod">
          <ac:chgData name="Tiaan Bezuidenhout" userId="c26b0dbe-a6f3-4f4b-92fd-3a9188fe2dab" providerId="ADAL" clId="{8B2CF2F6-94BB-493F-BCB2-FE41720CB6DD}" dt="2024-07-30T08:26:19.093" v="510" actId="108"/>
          <ac:spMkLst>
            <pc:docMk/>
            <pc:sldMk cId="623802478" sldId="401"/>
            <ac:spMk id="3" creationId="{74880CB3-BF7D-CCF9-D947-E937CC9484BB}"/>
          </ac:spMkLst>
        </pc:spChg>
        <pc:spChg chg="mod">
          <ac:chgData name="Tiaan Bezuidenhout" userId="c26b0dbe-a6f3-4f4b-92fd-3a9188fe2dab" providerId="ADAL" clId="{8B2CF2F6-94BB-493F-BCB2-FE41720CB6DD}" dt="2024-07-30T08:26:35.426" v="514" actId="255"/>
          <ac:spMkLst>
            <pc:docMk/>
            <pc:sldMk cId="623802478" sldId="401"/>
            <ac:spMk id="4" creationId="{367F832F-7D65-95AA-C18E-8BFBF2C6369C}"/>
          </ac:spMkLst>
        </pc:spChg>
      </pc:sldChg>
      <pc:sldChg chg="addSp delSp modSp add mod">
        <pc:chgData name="Tiaan Bezuidenhout" userId="c26b0dbe-a6f3-4f4b-92fd-3a9188fe2dab" providerId="ADAL" clId="{8B2CF2F6-94BB-493F-BCB2-FE41720CB6DD}" dt="2024-07-30T08:33:06.882" v="539" actId="962"/>
        <pc:sldMkLst>
          <pc:docMk/>
          <pc:sldMk cId="2842600089" sldId="402"/>
        </pc:sldMkLst>
        <pc:spChg chg="mod">
          <ac:chgData name="Tiaan Bezuidenhout" userId="c26b0dbe-a6f3-4f4b-92fd-3a9188fe2dab" providerId="ADAL" clId="{8B2CF2F6-94BB-493F-BCB2-FE41720CB6DD}" dt="2024-07-30T08:32:19.421" v="530" actId="5793"/>
          <ac:spMkLst>
            <pc:docMk/>
            <pc:sldMk cId="2842600089" sldId="402"/>
            <ac:spMk id="2" creationId="{D543EB8B-0AB9-7554-AEEA-E8D744959E9A}"/>
          </ac:spMkLst>
        </pc:spChg>
        <pc:spChg chg="mod">
          <ac:chgData name="Tiaan Bezuidenhout" userId="c26b0dbe-a6f3-4f4b-92fd-3a9188fe2dab" providerId="ADAL" clId="{8B2CF2F6-94BB-493F-BCB2-FE41720CB6DD}" dt="2024-07-30T08:32:42.738" v="531" actId="255"/>
          <ac:spMkLst>
            <pc:docMk/>
            <pc:sldMk cId="2842600089" sldId="402"/>
            <ac:spMk id="3" creationId="{FB2F5F9A-B16D-CA49-7F40-A0142E41DC56}"/>
          </ac:spMkLst>
        </pc:spChg>
        <pc:picChg chg="del">
          <ac:chgData name="Tiaan Bezuidenhout" userId="c26b0dbe-a6f3-4f4b-92fd-3a9188fe2dab" providerId="ADAL" clId="{8B2CF2F6-94BB-493F-BCB2-FE41720CB6DD}" dt="2024-07-30T08:32:47.382" v="532" actId="478"/>
          <ac:picMkLst>
            <pc:docMk/>
            <pc:sldMk cId="2842600089" sldId="402"/>
            <ac:picMk id="7" creationId="{4DF12763-62E7-B5A1-58FD-46BC0911E926}"/>
          </ac:picMkLst>
        </pc:picChg>
        <pc:picChg chg="add mod">
          <ac:chgData name="Tiaan Bezuidenhout" userId="c26b0dbe-a6f3-4f4b-92fd-3a9188fe2dab" providerId="ADAL" clId="{8B2CF2F6-94BB-493F-BCB2-FE41720CB6DD}" dt="2024-07-30T08:33:06.882" v="539" actId="962"/>
          <ac:picMkLst>
            <pc:docMk/>
            <pc:sldMk cId="2842600089" sldId="402"/>
            <ac:picMk id="8" creationId="{5F0D0677-837D-2670-F494-E25D4621344C}"/>
          </ac:picMkLst>
        </pc:picChg>
      </pc:sldChg>
    </pc:docChg>
  </pc:docChgLst>
  <pc:docChgLst>
    <pc:chgData name="Mpho Ngubeni" userId="S::20241059@ctucareer.co.za::9e717c5a-0ffa-4e80-8b51-ef6f1a04e303" providerId="AD" clId="Web-{BE317704-3299-4836-85A9-2E8D5A030E3E}"/>
    <pc:docChg chg="modSld">
      <pc:chgData name="Mpho Ngubeni" userId="S::20241059@ctucareer.co.za::9e717c5a-0ffa-4e80-8b51-ef6f1a04e303" providerId="AD" clId="Web-{BE317704-3299-4836-85A9-2E8D5A030E3E}" dt="2024-08-13T08:32:32.437" v="1"/>
      <pc:docMkLst>
        <pc:docMk/>
      </pc:docMkLst>
      <pc:sldChg chg="mod modShow">
        <pc:chgData name="Mpho Ngubeni" userId="S::20241059@ctucareer.co.za::9e717c5a-0ffa-4e80-8b51-ef6f1a04e303" providerId="AD" clId="Web-{BE317704-3299-4836-85A9-2E8D5A030E3E}" dt="2024-08-13T08:32:32.437" v="1"/>
        <pc:sldMkLst>
          <pc:docMk/>
          <pc:sldMk cId="2498031464" sldId="34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8/13/2024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8/13/2024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3627674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461537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354546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631593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1227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1860164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ON412</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Understanding Network Hardware</a:t>
            </a:r>
          </a:p>
          <a:p>
            <a:r>
              <a:rPr lang="en-US" sz="1800" dirty="0">
                <a:solidFill>
                  <a:schemeClr val="bg1"/>
                </a:solidFill>
              </a:rPr>
              <a:t>Week4</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a:lstStyle/>
          <a:p>
            <a:r>
              <a:rPr lang="en-US" dirty="0"/>
              <a:t>Open question</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a:lstStyle/>
          <a:p>
            <a:r>
              <a:rPr lang="en-US" sz="4000" dirty="0"/>
              <a:t>What is a VLAN (Virtual Local Area Network)?</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Tree>
    <p:extLst>
      <p:ext uri="{BB962C8B-B14F-4D97-AF65-F5344CB8AC3E}">
        <p14:creationId xmlns:p14="http://schemas.microsoft.com/office/powerpoint/2010/main" val="139719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r>
              <a:rPr lang="en-US" sz="3200" dirty="0"/>
              <a:t>VLANs (Virtual Local Area Networks)</a:t>
            </a:r>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889627" y="3104277"/>
            <a:ext cx="4371560" cy="3022201"/>
          </a:xfrm>
        </p:spPr>
        <p:txBody>
          <a:bodyPr/>
          <a:lstStyle/>
          <a:p>
            <a:pPr marL="285750" indent="-285750">
              <a:buFont typeface="Arial" panose="020B0604020202020204" pitchFamily="34" charset="0"/>
              <a:buChar char="•"/>
            </a:pPr>
            <a:r>
              <a:rPr lang="en-US" sz="1400" dirty="0"/>
              <a:t>VLANs are used to logically divide a single physical network into multiple isolated virtual networks.</a:t>
            </a:r>
          </a:p>
          <a:p>
            <a:pPr marL="285750" indent="-285750">
              <a:buFont typeface="Arial" panose="020B0604020202020204" pitchFamily="34" charset="0"/>
              <a:buChar char="•"/>
            </a:pPr>
            <a:r>
              <a:rPr lang="en-US" sz="1400" dirty="0"/>
              <a:t>Devices within the same VLAN can communicate as if they are connected to the same physical network, even if they are physically located in different parts of the network.</a:t>
            </a:r>
          </a:p>
          <a:p>
            <a:pPr marL="285750" indent="-285750">
              <a:buFont typeface="Arial" panose="020B0604020202020204" pitchFamily="34" charset="0"/>
              <a:buChar char="•"/>
            </a:pPr>
            <a:r>
              <a:rPr lang="en-US" sz="1400" dirty="0"/>
              <a:t>VLANs improve network security, efficiency, and management by segregating traffic and controlling communication between different groups of devices.</a:t>
            </a: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pic>
        <p:nvPicPr>
          <p:cNvPr id="8" name="Picture 7" descr="A diagram of a network">
            <a:extLst>
              <a:ext uri="{FF2B5EF4-FFF2-40B4-BE49-F238E27FC236}">
                <a16:creationId xmlns:a16="http://schemas.microsoft.com/office/drawing/2014/main" id="{5F0D0677-837D-2670-F494-E25D4621344C}"/>
              </a:ext>
            </a:extLst>
          </p:cNvPr>
          <p:cNvPicPr>
            <a:picLocks noChangeAspect="1"/>
          </p:cNvPicPr>
          <p:nvPr/>
        </p:nvPicPr>
        <p:blipFill>
          <a:blip r:embed="rId4"/>
          <a:stretch>
            <a:fillRect/>
          </a:stretch>
        </p:blipFill>
        <p:spPr>
          <a:xfrm>
            <a:off x="495518" y="2377440"/>
            <a:ext cx="4985703" cy="2541945"/>
          </a:xfrm>
          <a:prstGeom prst="rect">
            <a:avLst/>
          </a:prstGeom>
        </p:spPr>
      </p:pic>
    </p:spTree>
    <p:extLst>
      <p:ext uri="{BB962C8B-B14F-4D97-AF65-F5344CB8AC3E}">
        <p14:creationId xmlns:p14="http://schemas.microsoft.com/office/powerpoint/2010/main" val="2842600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sz="3200" dirty="0"/>
              <a:t>Switch Security</a:t>
            </a:r>
            <a:endParaRPr lang="en-US" dirty="0"/>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70" y="2470150"/>
            <a:ext cx="8043648" cy="3676649"/>
          </a:xfrm>
        </p:spPr>
        <p:txBody>
          <a:bodyPr/>
          <a:lstStyle/>
          <a:p>
            <a:r>
              <a:rPr lang="en-US" sz="1600" dirty="0"/>
              <a:t>Switches increase network efficiency by reducing collision domains and forwarding data only to specific interfaces.</a:t>
            </a:r>
          </a:p>
          <a:p>
            <a:r>
              <a:rPr lang="en-US" sz="1600" dirty="0"/>
              <a:t>Security measures include password-protecting console connections to prevent unauthorized access.</a:t>
            </a:r>
          </a:p>
          <a:p>
            <a:r>
              <a:rPr lang="en-US" sz="1600" dirty="0"/>
              <a:t>To prevent physical tampering, unused switch ports should be disabled, and port security can be implemented to control MAC addresses on ports.</a:t>
            </a:r>
          </a:p>
          <a:p>
            <a:r>
              <a:rPr lang="en-US" sz="1600" dirty="0"/>
              <a:t>MAC Flooding can overwhelm a switch, causing it to fail open and broadcast frames to all ports; port security helps prevent this by authenticating new MAC addresses.</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sz="6000" dirty="0"/>
              <a:t>Q&amp;A</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Let's open the floor for any questions you may have…</a:t>
            </a:r>
          </a:p>
        </p:txBody>
      </p:sp>
    </p:spTree>
    <p:extLst>
      <p:ext uri="{BB962C8B-B14F-4D97-AF65-F5344CB8AC3E}">
        <p14:creationId xmlns:p14="http://schemas.microsoft.com/office/powerpoint/2010/main" val="1330733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t>Understanding Networking Essentials</a:t>
            </a:r>
          </a:p>
          <a:p>
            <a:pPr marL="285750" indent="-285750">
              <a:buFont typeface="Arial" panose="020B0604020202020204" pitchFamily="34" charset="0"/>
              <a:buChar char="•"/>
            </a:pPr>
            <a:r>
              <a:rPr lang="en-US" dirty="0"/>
              <a:t>Switches</a:t>
            </a: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178425" y="162560"/>
            <a:ext cx="9475694" cy="1616904"/>
          </a:xfrm>
        </p:spPr>
        <p:txBody>
          <a:bodyPr/>
          <a:lstStyle/>
          <a:p>
            <a:r>
              <a:rPr lang="en-US" dirty="0"/>
              <a:t>The Purpose of Switches and Switching</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1760362" y="2474810"/>
            <a:ext cx="3325987" cy="3528397"/>
          </a:xfrm>
        </p:spPr>
        <p:txBody>
          <a:bodyPr/>
          <a:lstStyle/>
          <a:p>
            <a:pPr marL="285750" indent="-285750">
              <a:buFont typeface="Arial" panose="020B0604020202020204" pitchFamily="34" charset="0"/>
              <a:buChar char="•"/>
            </a:pPr>
            <a:r>
              <a:rPr lang="en-US" sz="1400" b="1" dirty="0">
                <a:solidFill>
                  <a:schemeClr val="accent3"/>
                </a:solidFill>
              </a:rPr>
              <a:t>Switches in LANs: </a:t>
            </a:r>
          </a:p>
          <a:p>
            <a:r>
              <a:rPr lang="en-US" sz="1400" dirty="0"/>
              <a:t>Switches are devices used to forward traffic within a local network, segmenting it into smaller, more manageable, and efficient areas.</a:t>
            </a:r>
          </a:p>
          <a:p>
            <a:pPr marL="285750" indent="-285750">
              <a:buFont typeface="Arial" panose="020B0604020202020204" pitchFamily="34" charset="0"/>
              <a:buChar char="•"/>
            </a:pPr>
            <a:r>
              <a:rPr lang="en-US" sz="1400" b="1" dirty="0">
                <a:solidFill>
                  <a:schemeClr val="accent3"/>
                </a:solidFill>
              </a:rPr>
              <a:t>Collision Reduction: </a:t>
            </a:r>
          </a:p>
          <a:p>
            <a:r>
              <a:rPr lang="en-US" sz="1400" dirty="0"/>
              <a:t>Switches reduce collisions by creating separate collision domains for each port, leading to more efficient network performance.</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5086350" y="2474809"/>
            <a:ext cx="3716910" cy="3528397"/>
          </a:xfrm>
        </p:spPr>
        <p:txBody>
          <a:bodyPr/>
          <a:lstStyle/>
          <a:p>
            <a:pPr marL="285750" indent="-285750">
              <a:buFont typeface="Arial" panose="020B0604020202020204" pitchFamily="34" charset="0"/>
              <a:buChar char="•"/>
            </a:pPr>
            <a:r>
              <a:rPr lang="en-US" sz="1400" b="1" dirty="0">
                <a:solidFill>
                  <a:schemeClr val="accent3"/>
                </a:solidFill>
              </a:rPr>
              <a:t>Zero Collisions: </a:t>
            </a:r>
          </a:p>
          <a:p>
            <a:r>
              <a:rPr lang="en-US" sz="1400" dirty="0"/>
              <a:t>In modern switched networks, properly configured switch ports are connected to individual devices, resulting in zero collisions. However, incorrect configurations or connecting hubs can still cause collisions.</a:t>
            </a:r>
          </a:p>
          <a:p>
            <a:pPr marL="285750" indent="-285750">
              <a:buFont typeface="Arial" panose="020B0604020202020204" pitchFamily="34" charset="0"/>
              <a:buChar char="•"/>
            </a:pPr>
            <a:r>
              <a:rPr lang="en-US" sz="1400" b="1" dirty="0">
                <a:solidFill>
                  <a:schemeClr val="accent3"/>
                </a:solidFill>
              </a:rPr>
              <a:t>VLANs for Further Segmentation: </a:t>
            </a:r>
          </a:p>
          <a:p>
            <a:r>
              <a:rPr lang="en-US" sz="1400" dirty="0"/>
              <a:t>Virtual LANs (VLANs) can be used for additional network segmentation beyond the basic switch setup.</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6" name="Content Placeholder 3">
            <a:extLst>
              <a:ext uri="{FF2B5EF4-FFF2-40B4-BE49-F238E27FC236}">
                <a16:creationId xmlns:a16="http://schemas.microsoft.com/office/drawing/2014/main" id="{75E90B74-C347-CD42-2635-C553CF5B7645}"/>
              </a:ext>
            </a:extLst>
          </p:cNvPr>
          <p:cNvSpPr txBox="1">
            <a:spLocks/>
          </p:cNvSpPr>
          <p:nvPr/>
        </p:nvSpPr>
        <p:spPr>
          <a:xfrm>
            <a:off x="8803260" y="2474808"/>
            <a:ext cx="3325987" cy="352839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b="1" dirty="0">
                <a:solidFill>
                  <a:schemeClr val="accent3"/>
                </a:solidFill>
              </a:rPr>
              <a:t>Forwarding Frames: </a:t>
            </a:r>
          </a:p>
          <a:p>
            <a:r>
              <a:rPr lang="en-US" sz="1400" dirty="0"/>
              <a:t>Switches forward frames within the network to ensure efficient communication between devices</a:t>
            </a:r>
          </a:p>
        </p:txBody>
      </p:sp>
    </p:spTree>
    <p:extLst>
      <p:ext uri="{BB962C8B-B14F-4D97-AF65-F5344CB8AC3E}">
        <p14:creationId xmlns:p14="http://schemas.microsoft.com/office/powerpoint/2010/main" val="198707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474258" y="162560"/>
            <a:ext cx="8768411" cy="1616904"/>
          </a:xfrm>
        </p:spPr>
        <p:txBody>
          <a:bodyPr/>
          <a:lstStyle/>
          <a:p>
            <a:r>
              <a:rPr lang="en-US" b="1" dirty="0"/>
              <a:t>Types of Frame Forwarding </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1695450" y="2992652"/>
            <a:ext cx="5362575" cy="3066896"/>
          </a:xfrm>
        </p:spPr>
        <p:txBody>
          <a:bodyPr/>
          <a:lstStyle/>
          <a:p>
            <a:pPr marL="285750" indent="-285750">
              <a:buFont typeface="Arial" panose="020B0604020202020204" pitchFamily="34" charset="0"/>
              <a:buChar char="•"/>
            </a:pPr>
            <a:r>
              <a:rPr lang="en-US" sz="1600" b="1" dirty="0">
                <a:solidFill>
                  <a:schemeClr val="accent3"/>
                </a:solidFill>
              </a:rPr>
              <a:t>Store-and-Forward Switching: </a:t>
            </a:r>
          </a:p>
          <a:p>
            <a:r>
              <a:rPr lang="en-US" sz="1600" dirty="0"/>
              <a:t>When a switch receives a frame, it stores the frame data in buffers until the full frame has been received. This method involves receiving the entire frame, computing the CRC(Cyclic Redundancy Check), and then forwarding it.</a:t>
            </a:r>
          </a:p>
          <a:p>
            <a:pPr marL="285750" indent="-285750">
              <a:buFont typeface="Arial" panose="020B0604020202020204" pitchFamily="34" charset="0"/>
              <a:buChar char="•"/>
            </a:pPr>
            <a:r>
              <a:rPr lang="en-US" sz="1600" b="1" dirty="0">
                <a:solidFill>
                  <a:schemeClr val="accent3"/>
                </a:solidFill>
              </a:rPr>
              <a:t>Cut-Through Switching: </a:t>
            </a:r>
          </a:p>
          <a:p>
            <a:r>
              <a:rPr lang="en-US" sz="1600" dirty="0"/>
              <a:t>In this method, the switch starts forwarding the frame as soon as it reads the destination MAC address. It does not wait for the entire frame to arrive before forwarding it.</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7219950" y="2992651"/>
            <a:ext cx="4968803" cy="3066895"/>
          </a:xfrm>
        </p:spPr>
        <p:txBody>
          <a:bodyPr/>
          <a:lstStyle/>
          <a:p>
            <a:pPr marL="285750" indent="-285750">
              <a:buFont typeface="Arial" panose="020B0604020202020204" pitchFamily="34" charset="0"/>
              <a:buChar char="•"/>
            </a:pPr>
            <a:r>
              <a:rPr lang="en-US" sz="1600" b="1" dirty="0">
                <a:solidFill>
                  <a:schemeClr val="accent3"/>
                </a:solidFill>
              </a:rPr>
              <a:t>Destination MAC Address Lookup: </a:t>
            </a:r>
          </a:p>
          <a:p>
            <a:r>
              <a:rPr lang="en-US" sz="1600" dirty="0"/>
              <a:t>Switches determine the correct port for forwarding by looking at the destination MAC address of the incoming frame. This information is typically stored in a Content Addressable Memory (CAM) table.</a:t>
            </a:r>
          </a:p>
          <a:p>
            <a:pPr marL="285750" indent="-285750">
              <a:buFont typeface="Arial" panose="020B0604020202020204" pitchFamily="34" charset="0"/>
              <a:buChar char="•"/>
            </a:pPr>
            <a:r>
              <a:rPr lang="en-US" sz="1600" b="1" dirty="0">
                <a:solidFill>
                  <a:schemeClr val="accent3"/>
                </a:solidFill>
              </a:rPr>
              <a:t>Efficient Communication: </a:t>
            </a:r>
          </a:p>
          <a:p>
            <a:r>
              <a:rPr lang="en-US" sz="1600" dirty="0"/>
              <a:t>By using these frame forwarding methods, switches ensure that data packets are delivered accurately and swiftly within the network, contributing to efficient communication between devices.</a:t>
            </a:r>
          </a:p>
          <a:p>
            <a:pPr marL="285750" indent="-285750">
              <a:buFont typeface="Arial" panose="020B0604020202020204" pitchFamily="34" charset="0"/>
              <a:buChar char="•"/>
            </a:pPr>
            <a:endParaRPr lang="en-US" sz="1800"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
        <p:nvSpPr>
          <p:cNvPr id="6" name="TextBox 5">
            <a:extLst>
              <a:ext uri="{FF2B5EF4-FFF2-40B4-BE49-F238E27FC236}">
                <a16:creationId xmlns:a16="http://schemas.microsoft.com/office/drawing/2014/main" id="{366803C9-30E5-43FD-2254-E25D00ECB734}"/>
              </a:ext>
            </a:extLst>
          </p:cNvPr>
          <p:cNvSpPr txBox="1"/>
          <p:nvPr/>
        </p:nvSpPr>
        <p:spPr>
          <a:xfrm>
            <a:off x="2379441" y="2161654"/>
            <a:ext cx="8843050" cy="830997"/>
          </a:xfrm>
          <a:prstGeom prst="rect">
            <a:avLst/>
          </a:prstGeom>
          <a:noFill/>
        </p:spPr>
        <p:txBody>
          <a:bodyPr wrap="square" rtlCol="0">
            <a:spAutoFit/>
          </a:bodyPr>
          <a:lstStyle/>
          <a:p>
            <a:r>
              <a:rPr lang="en-US" sz="1600" dirty="0">
                <a:solidFill>
                  <a:schemeClr val="accent4"/>
                </a:solidFill>
                <a:cs typeface="Biome" panose="020B0503030204020804" pitchFamily="34" charset="0"/>
              </a:rPr>
              <a:t>Frame Forwarding in computer networks refers to the process by which switches handle incoming data frames to ensure they reach their intended destination efficiently. Here is a summary of how frame forwarding works:</a:t>
            </a:r>
          </a:p>
        </p:txBody>
      </p:sp>
    </p:spTree>
    <p:extLst>
      <p:ext uri="{BB962C8B-B14F-4D97-AF65-F5344CB8AC3E}">
        <p14:creationId xmlns:p14="http://schemas.microsoft.com/office/powerpoint/2010/main" val="107360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733562" y="433906"/>
            <a:ext cx="10515601" cy="1327464"/>
          </a:xfrm>
        </p:spPr>
        <p:txBody>
          <a:bodyPr anchor="b">
            <a:normAutofit/>
          </a:bodyPr>
          <a:lstStyle/>
          <a:p>
            <a:r>
              <a:rPr lang="en-US" dirty="0"/>
              <a:t>steps Frame forwarding takes to process a signal when it receives it</a:t>
            </a:r>
          </a:p>
        </p:txBody>
      </p:sp>
      <p:pic>
        <p:nvPicPr>
          <p:cNvPr id="8" name="Content Placeholder 7" descr="A diagram of a computer&#10;&#10;Description automatically generated">
            <a:extLst>
              <a:ext uri="{FF2B5EF4-FFF2-40B4-BE49-F238E27FC236}">
                <a16:creationId xmlns:a16="http://schemas.microsoft.com/office/drawing/2014/main" id="{34BD6D68-3E69-800F-5E85-A04F3251A27B}"/>
              </a:ext>
            </a:extLst>
          </p:cNvPr>
          <p:cNvPicPr>
            <a:picLocks noGrp="1" noChangeAspect="1"/>
          </p:cNvPicPr>
          <p:nvPr>
            <p:ph sz="quarter" idx="36"/>
          </p:nvPr>
        </p:nvPicPr>
        <p:blipFill>
          <a:blip r:embed="rId3"/>
          <a:stretch>
            <a:fillRect/>
          </a:stretch>
        </p:blipFill>
        <p:spPr>
          <a:xfrm>
            <a:off x="858424" y="2465535"/>
            <a:ext cx="7215294" cy="3427265"/>
          </a:xfrm>
          <a:noFill/>
        </p:spPr>
      </p:pic>
      <p:sp>
        <p:nvSpPr>
          <p:cNvPr id="3" name="Content Placeholder 2">
            <a:extLst>
              <a:ext uri="{FF2B5EF4-FFF2-40B4-BE49-F238E27FC236}">
                <a16:creationId xmlns:a16="http://schemas.microsoft.com/office/drawing/2014/main" id="{F09FEE91-E849-1CB0-9E51-A58B99C631C5}"/>
              </a:ext>
            </a:extLst>
          </p:cNvPr>
          <p:cNvSpPr>
            <a:spLocks noGrp="1"/>
          </p:cNvSpPr>
          <p:nvPr>
            <p:ph sz="quarter" idx="37"/>
          </p:nvPr>
        </p:nvSpPr>
        <p:spPr>
          <a:xfrm>
            <a:off x="8392160" y="2465388"/>
            <a:ext cx="2856865" cy="3427412"/>
          </a:xfrm>
        </p:spPr>
        <p:txBody>
          <a:bodyPr>
            <a:normAutofit/>
          </a:bodyPr>
          <a:lstStyle/>
          <a:p>
            <a:pPr marL="171450" indent="-171450">
              <a:lnSpc>
                <a:spcPct val="110000"/>
              </a:lnSpc>
              <a:buFont typeface="Arial" panose="020B0604020202020204" pitchFamily="34" charset="0"/>
              <a:buChar char="•"/>
            </a:pPr>
            <a:r>
              <a:rPr lang="en-US" sz="1100" b="1"/>
              <a:t>Signal Reception</a:t>
            </a:r>
          </a:p>
          <a:p>
            <a:pPr marL="171450" indent="-171450">
              <a:lnSpc>
                <a:spcPct val="110000"/>
              </a:lnSpc>
              <a:buFont typeface="Arial" panose="020B0604020202020204" pitchFamily="34" charset="0"/>
              <a:buChar char="•"/>
            </a:pPr>
            <a:r>
              <a:rPr lang="en-US" sz="1100" b="1"/>
              <a:t>MAC Address Table Lookup</a:t>
            </a:r>
          </a:p>
          <a:p>
            <a:pPr marL="171450" indent="-171450">
              <a:lnSpc>
                <a:spcPct val="110000"/>
              </a:lnSpc>
              <a:buFont typeface="Arial" panose="020B0604020202020204" pitchFamily="34" charset="0"/>
              <a:buChar char="•"/>
            </a:pPr>
            <a:r>
              <a:rPr lang="en-US" sz="1100" b="1"/>
              <a:t>Buffering</a:t>
            </a:r>
          </a:p>
          <a:p>
            <a:pPr marL="171450" indent="-171450">
              <a:lnSpc>
                <a:spcPct val="110000"/>
              </a:lnSpc>
              <a:buFont typeface="Arial" panose="020B0604020202020204" pitchFamily="34" charset="0"/>
              <a:buChar char="•"/>
            </a:pPr>
            <a:r>
              <a:rPr lang="en-US" sz="1100" b="1"/>
              <a:t>MAC Address Learning</a:t>
            </a:r>
          </a:p>
          <a:p>
            <a:pPr marL="171450" indent="-171450">
              <a:lnSpc>
                <a:spcPct val="110000"/>
              </a:lnSpc>
              <a:buFont typeface="Arial" panose="020B0604020202020204" pitchFamily="34" charset="0"/>
              <a:buChar char="•"/>
            </a:pPr>
            <a:r>
              <a:rPr lang="en-US" sz="1100" b="1"/>
              <a:t>Destination MAC Address Lookup</a:t>
            </a:r>
          </a:p>
          <a:p>
            <a:pPr marL="171450" indent="-171450">
              <a:lnSpc>
                <a:spcPct val="110000"/>
              </a:lnSpc>
              <a:buFont typeface="Arial" panose="020B0604020202020204" pitchFamily="34" charset="0"/>
              <a:buChar char="•"/>
            </a:pPr>
            <a:r>
              <a:rPr lang="en-US" sz="1100" b="1"/>
              <a:t>Port Forwarding Decision</a:t>
            </a:r>
          </a:p>
          <a:p>
            <a:pPr marL="171450" indent="-171450">
              <a:lnSpc>
                <a:spcPct val="110000"/>
              </a:lnSpc>
              <a:buFont typeface="Arial" panose="020B0604020202020204" pitchFamily="34" charset="0"/>
              <a:buChar char="•"/>
            </a:pPr>
            <a:r>
              <a:rPr lang="en-US" sz="1100" b="1"/>
              <a:t>Collision Domain Isolation</a:t>
            </a:r>
          </a:p>
          <a:p>
            <a:pPr marL="171450" indent="-171450">
              <a:lnSpc>
                <a:spcPct val="110000"/>
              </a:lnSpc>
              <a:buFont typeface="Arial" panose="020B0604020202020204" pitchFamily="34" charset="0"/>
              <a:buChar char="•"/>
            </a:pPr>
            <a:r>
              <a:rPr lang="en-US" sz="1100" b="1"/>
              <a:t>Frame Forwarding</a:t>
            </a:r>
          </a:p>
          <a:p>
            <a:pPr marL="171450" indent="-171450">
              <a:lnSpc>
                <a:spcPct val="110000"/>
              </a:lnSpc>
              <a:buFont typeface="Arial" panose="020B0604020202020204" pitchFamily="34" charset="0"/>
              <a:buChar char="•"/>
            </a:pPr>
            <a:r>
              <a:rPr lang="en-US" sz="1100" b="1"/>
              <a:t>Hardware Acceleration</a:t>
            </a:r>
          </a:p>
          <a:p>
            <a:pPr marL="171450" indent="-171450">
              <a:lnSpc>
                <a:spcPct val="110000"/>
              </a:lnSpc>
              <a:buFont typeface="Arial" panose="020B0604020202020204" pitchFamily="34" charset="0"/>
              <a:buChar char="•"/>
            </a:pPr>
            <a:r>
              <a:rPr lang="en-US" sz="1100" b="1"/>
              <a:t>Efficient Routing</a:t>
            </a:r>
          </a:p>
          <a:p>
            <a:pPr marL="171450" indent="-171450">
              <a:lnSpc>
                <a:spcPct val="110000"/>
              </a:lnSpc>
              <a:buFont typeface="Arial" panose="020B0604020202020204" pitchFamily="34" charset="0"/>
              <a:buChar char="•"/>
            </a:pPr>
            <a:endParaRPr lang="en-US" sz="110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5</a:t>
            </a:fld>
            <a:endParaRPr lang="en-US"/>
          </a:p>
        </p:txBody>
      </p:sp>
      <p:sp>
        <p:nvSpPr>
          <p:cNvPr id="6" name="Content Placeholder 3">
            <a:extLst>
              <a:ext uri="{FF2B5EF4-FFF2-40B4-BE49-F238E27FC236}">
                <a16:creationId xmlns:a16="http://schemas.microsoft.com/office/drawing/2014/main" id="{75E90B74-C347-CD42-2635-C553CF5B7645}"/>
              </a:ext>
            </a:extLst>
          </p:cNvPr>
          <p:cNvSpPr txBox="1">
            <a:spLocks/>
          </p:cNvSpPr>
          <p:nvPr/>
        </p:nvSpPr>
        <p:spPr>
          <a:xfrm>
            <a:off x="8803260" y="2239180"/>
            <a:ext cx="3325987" cy="352839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4288421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178425" y="162560"/>
            <a:ext cx="9475694" cy="1616904"/>
          </a:xfrm>
        </p:spPr>
        <p:txBody>
          <a:bodyPr/>
          <a:lstStyle/>
          <a:p>
            <a:r>
              <a:rPr lang="en-US" dirty="0"/>
              <a:t>steps Frame forwarding takes to process a signal when it receives it</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1458602" y="2239182"/>
            <a:ext cx="3455037" cy="3528397"/>
          </a:xfrm>
        </p:spPr>
        <p:txBody>
          <a:bodyPr/>
          <a:lstStyle/>
          <a:p>
            <a:pPr marL="171450" indent="-171450">
              <a:buFont typeface="Arial" panose="020B0604020202020204" pitchFamily="34" charset="0"/>
              <a:buChar char="•"/>
            </a:pPr>
            <a:r>
              <a:rPr lang="en-US" sz="1200" b="1" dirty="0">
                <a:solidFill>
                  <a:schemeClr val="accent3"/>
                </a:solidFill>
              </a:rPr>
              <a:t>Signal Reception: </a:t>
            </a:r>
            <a:r>
              <a:rPr lang="en-US" sz="1200" dirty="0"/>
              <a:t>The switch receives an incoming signal on one of its ports from a connected device.</a:t>
            </a:r>
          </a:p>
          <a:p>
            <a:pPr marL="171450" indent="-171450">
              <a:buFont typeface="Arial" panose="020B0604020202020204" pitchFamily="34" charset="0"/>
              <a:buChar char="•"/>
            </a:pPr>
            <a:r>
              <a:rPr lang="en-US" sz="1200" b="1" dirty="0">
                <a:solidFill>
                  <a:schemeClr val="accent3"/>
                </a:solidFill>
              </a:rPr>
              <a:t>MAC Address Table Lookup: </a:t>
            </a:r>
            <a:r>
              <a:rPr lang="en-US" sz="1200" dirty="0"/>
              <a:t>The switch checks the incoming frame's MAC address to determine the source device from which the signal originated.</a:t>
            </a:r>
          </a:p>
          <a:p>
            <a:pPr marL="171450" indent="-171450">
              <a:buFont typeface="Arial" panose="020B0604020202020204" pitchFamily="34" charset="0"/>
              <a:buChar char="•"/>
            </a:pPr>
            <a:r>
              <a:rPr lang="en-US" sz="1200" b="1" dirty="0">
                <a:solidFill>
                  <a:schemeClr val="accent3"/>
                </a:solidFill>
              </a:rPr>
              <a:t>Buffering: </a:t>
            </a:r>
            <a:r>
              <a:rPr lang="en-US" sz="1200" dirty="0"/>
              <a:t>If the switch port is busy or the switch's processing capacity is temporarily exceeded, the incoming frame may be buffered in the switch's memory until it can be processed.</a:t>
            </a:r>
          </a:p>
          <a:p>
            <a:pPr marL="171450" indent="-171450">
              <a:buFont typeface="Arial" panose="020B0604020202020204" pitchFamily="34" charset="0"/>
              <a:buChar char="•"/>
            </a:pPr>
            <a:r>
              <a:rPr lang="en-US" sz="1200" b="1" dirty="0">
                <a:solidFill>
                  <a:schemeClr val="accent3"/>
                </a:solidFill>
              </a:rPr>
              <a:t>MAC Address Learning: </a:t>
            </a:r>
            <a:r>
              <a:rPr lang="en-US" sz="1200" dirty="0"/>
              <a:t>If the MAC address of the source device is not already in the switch's MAC address table, it learns this association by recording the MAC address and the port on which the frame was received.</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4913639" y="2239181"/>
            <a:ext cx="3889621" cy="3528397"/>
          </a:xfrm>
        </p:spPr>
        <p:txBody>
          <a:bodyPr/>
          <a:lstStyle/>
          <a:p>
            <a:pPr marL="285750" indent="-285750">
              <a:buFont typeface="Arial" panose="020B0604020202020204" pitchFamily="34" charset="0"/>
              <a:buChar char="•"/>
            </a:pPr>
            <a:r>
              <a:rPr lang="en-US" sz="1200" b="1" dirty="0">
                <a:solidFill>
                  <a:schemeClr val="accent3"/>
                </a:solidFill>
              </a:rPr>
              <a:t>Destination MAC Address Lookup: </a:t>
            </a:r>
            <a:r>
              <a:rPr lang="en-US" sz="1200" dirty="0"/>
              <a:t>The switch examines the destination MAC address in the frame header to determine the port to which the frame should be forwarded.</a:t>
            </a:r>
          </a:p>
          <a:p>
            <a:pPr marL="285750" indent="-285750">
              <a:buFont typeface="Arial" panose="020B0604020202020204" pitchFamily="34" charset="0"/>
              <a:buChar char="•"/>
            </a:pPr>
            <a:r>
              <a:rPr lang="en-US" sz="1200" b="1" dirty="0">
                <a:solidFill>
                  <a:schemeClr val="accent3"/>
                </a:solidFill>
              </a:rPr>
              <a:t>Port Forwarding Decision: </a:t>
            </a:r>
            <a:r>
              <a:rPr lang="en-US" sz="1200" dirty="0"/>
              <a:t>Based on the destination MAC address lookup, the switch determines the outgoing port through which the frame should be transmitted to reach its intended destination.</a:t>
            </a:r>
          </a:p>
          <a:p>
            <a:pPr marL="285750" indent="-285750">
              <a:buFont typeface="Arial" panose="020B0604020202020204" pitchFamily="34" charset="0"/>
              <a:buChar char="•"/>
            </a:pPr>
            <a:r>
              <a:rPr lang="en-US" sz="1200" b="1" dirty="0">
                <a:solidFill>
                  <a:schemeClr val="accent3"/>
                </a:solidFill>
              </a:rPr>
              <a:t>Collision Domain Isolation: </a:t>
            </a:r>
            <a:r>
              <a:rPr lang="en-US" sz="1200" dirty="0"/>
              <a:t>Each port on the switch is considered a separate collision domain, which helps reduce collisions and ensures efficient data transmission.</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
        <p:nvSpPr>
          <p:cNvPr id="6" name="Content Placeholder 3">
            <a:extLst>
              <a:ext uri="{FF2B5EF4-FFF2-40B4-BE49-F238E27FC236}">
                <a16:creationId xmlns:a16="http://schemas.microsoft.com/office/drawing/2014/main" id="{75E90B74-C347-CD42-2635-C553CF5B7645}"/>
              </a:ext>
            </a:extLst>
          </p:cNvPr>
          <p:cNvSpPr txBox="1">
            <a:spLocks/>
          </p:cNvSpPr>
          <p:nvPr/>
        </p:nvSpPr>
        <p:spPr>
          <a:xfrm>
            <a:off x="8803260" y="2239180"/>
            <a:ext cx="3325987" cy="352839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b="1" dirty="0">
                <a:solidFill>
                  <a:schemeClr val="accent3"/>
                </a:solidFill>
              </a:rPr>
              <a:t>Frame Forwarding: </a:t>
            </a:r>
            <a:r>
              <a:rPr lang="en-US" sz="1200" dirty="0"/>
              <a:t>The switch forwards the frame out of the correct port towards the destination device, ensuring that the data packet reaches its intended recipient.</a:t>
            </a:r>
          </a:p>
          <a:p>
            <a:pPr marL="171450" indent="-171450">
              <a:buFont typeface="Arial" panose="020B0604020202020204" pitchFamily="34" charset="0"/>
              <a:buChar char="•"/>
            </a:pPr>
            <a:r>
              <a:rPr lang="en-US" sz="1200" b="1" dirty="0">
                <a:solidFill>
                  <a:schemeClr val="accent3"/>
                </a:solidFill>
              </a:rPr>
              <a:t>Hardware Acceleration: </a:t>
            </a:r>
            <a:r>
              <a:rPr lang="en-US" sz="1200" dirty="0"/>
              <a:t>Some switches may utilize hardware acceleration techniques to expedite the processing of frames, enhance throughput, and reduce latency in forwarding data packets.</a:t>
            </a:r>
          </a:p>
          <a:p>
            <a:pPr marL="171450" indent="-171450">
              <a:buFont typeface="Arial" panose="020B0604020202020204" pitchFamily="34" charset="0"/>
              <a:buChar char="•"/>
            </a:pPr>
            <a:r>
              <a:rPr lang="en-US" sz="1200" b="1" dirty="0">
                <a:solidFill>
                  <a:schemeClr val="accent3"/>
                </a:solidFill>
              </a:rPr>
              <a:t>Efficient Routing: </a:t>
            </a:r>
            <a:r>
              <a:rPr lang="en-US" sz="1200" dirty="0"/>
              <a:t>By using hardware-based MAC address tables and port forwarding mechanisms, switches can efficiently route signals within a local network, improving network performance and reducing unnecessary broadcast traffic.</a:t>
            </a:r>
          </a:p>
        </p:txBody>
      </p:sp>
    </p:spTree>
    <p:extLst>
      <p:ext uri="{BB962C8B-B14F-4D97-AF65-F5344CB8AC3E}">
        <p14:creationId xmlns:p14="http://schemas.microsoft.com/office/powerpoint/2010/main" val="77259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6889627" y="173736"/>
            <a:ext cx="4352662" cy="2203704"/>
          </a:xfrm>
        </p:spPr>
        <p:txBody>
          <a:bodyPr anchor="b">
            <a:normAutofit/>
          </a:bodyPr>
          <a:lstStyle/>
          <a:p>
            <a:r>
              <a:rPr lang="en-US" dirty="0"/>
              <a:t>What is the Root bridge?</a:t>
            </a:r>
          </a:p>
        </p:txBody>
      </p:sp>
      <p:pic>
        <p:nvPicPr>
          <p:cNvPr id="3" name="Picture 2" descr="A diagram of a computer network&#10;&#10;Description automatically generated">
            <a:extLst>
              <a:ext uri="{FF2B5EF4-FFF2-40B4-BE49-F238E27FC236}">
                <a16:creationId xmlns:a16="http://schemas.microsoft.com/office/drawing/2014/main" id="{703B2228-285D-2234-B494-966415FD0081}"/>
              </a:ext>
            </a:extLst>
          </p:cNvPr>
          <p:cNvPicPr>
            <a:picLocks noChangeAspect="1"/>
          </p:cNvPicPr>
          <p:nvPr/>
        </p:nvPicPr>
        <p:blipFill>
          <a:blip r:embed="rId3"/>
          <a:stretch>
            <a:fillRect/>
          </a:stretch>
        </p:blipFill>
        <p:spPr>
          <a:xfrm>
            <a:off x="364056" y="336550"/>
            <a:ext cx="5248628" cy="6184900"/>
          </a:xfrm>
          <a:prstGeom prst="rect">
            <a:avLst/>
          </a:prstGeom>
          <a:noFill/>
        </p:spPr>
      </p:pic>
      <p:sp>
        <p:nvSpPr>
          <p:cNvPr id="31" name="Text Placeholder 3">
            <a:extLst>
              <a:ext uri="{FF2B5EF4-FFF2-40B4-BE49-F238E27FC236}">
                <a16:creationId xmlns:a16="http://schemas.microsoft.com/office/drawing/2014/main" id="{F1239C0E-3F39-787D-0FC3-6B7C9BA37E8F}"/>
              </a:ext>
            </a:extLst>
          </p:cNvPr>
          <p:cNvSpPr>
            <a:spLocks noGrp="1"/>
          </p:cNvSpPr>
          <p:nvPr>
            <p:ph sz="quarter" idx="36"/>
          </p:nvPr>
        </p:nvSpPr>
        <p:spPr>
          <a:xfrm>
            <a:off x="6889627" y="3104277"/>
            <a:ext cx="4371560" cy="3022201"/>
          </a:xfrm>
        </p:spPr>
        <p:txBody>
          <a:bodyPr>
            <a:normAutofit/>
          </a:bodyPr>
          <a:lstStyle/>
          <a:p>
            <a:r>
              <a:rPr lang="en-US" dirty="0"/>
              <a:t>is the main switch in a network that controls the flow of data and prevents loops by creating a tree-like structure for communication.</a:t>
            </a:r>
          </a:p>
        </p:txBody>
      </p:sp>
      <p:sp>
        <p:nvSpPr>
          <p:cNvPr id="36" name="Slide Number Placeholder 4">
            <a:extLst>
              <a:ext uri="{FF2B5EF4-FFF2-40B4-BE49-F238E27FC236}">
                <a16:creationId xmlns:a16="http://schemas.microsoft.com/office/drawing/2014/main" id="{649E5CC1-0F2C-CD8E-EC73-CDE671E346A5}"/>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7</a:t>
            </a:fld>
            <a:endParaRPr lang="en-US"/>
          </a:p>
        </p:txBody>
      </p:sp>
    </p:spTree>
    <p:extLst>
      <p:ext uri="{BB962C8B-B14F-4D97-AF65-F5344CB8AC3E}">
        <p14:creationId xmlns:p14="http://schemas.microsoft.com/office/powerpoint/2010/main" val="1337851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00C1-C1DA-560F-6871-7AC842BC410F}"/>
              </a:ext>
            </a:extLst>
          </p:cNvPr>
          <p:cNvSpPr>
            <a:spLocks noGrp="1"/>
          </p:cNvSpPr>
          <p:nvPr>
            <p:ph type="title"/>
          </p:nvPr>
        </p:nvSpPr>
        <p:spPr/>
        <p:txBody>
          <a:bodyPr/>
          <a:lstStyle/>
          <a:p>
            <a:r>
              <a:rPr lang="en-US" dirty="0"/>
              <a:t>How the Spanning Tree Protocol (STP)  works:</a:t>
            </a:r>
          </a:p>
        </p:txBody>
      </p:sp>
      <p:sp>
        <p:nvSpPr>
          <p:cNvPr id="3" name="Content Placeholder 2">
            <a:extLst>
              <a:ext uri="{FF2B5EF4-FFF2-40B4-BE49-F238E27FC236}">
                <a16:creationId xmlns:a16="http://schemas.microsoft.com/office/drawing/2014/main" id="{74880CB3-BF7D-CCF9-D947-E937CC9484BB}"/>
              </a:ext>
            </a:extLst>
          </p:cNvPr>
          <p:cNvSpPr>
            <a:spLocks noGrp="1"/>
          </p:cNvSpPr>
          <p:nvPr>
            <p:ph sz="quarter" idx="35"/>
          </p:nvPr>
        </p:nvSpPr>
        <p:spPr/>
        <p:txBody>
          <a:bodyPr/>
          <a:lstStyle/>
          <a:p>
            <a:pPr marL="285750" indent="-285750">
              <a:buFont typeface="Arial" panose="020B0604020202020204" pitchFamily="34" charset="0"/>
              <a:buChar char="•"/>
            </a:pPr>
            <a:r>
              <a:rPr lang="en-US" sz="1400" b="1" dirty="0">
                <a:solidFill>
                  <a:schemeClr val="accent3"/>
                </a:solidFill>
              </a:rPr>
              <a:t>Root Bridge Election</a:t>
            </a:r>
          </a:p>
          <a:p>
            <a:r>
              <a:rPr lang="en-US" sz="1200" dirty="0"/>
              <a:t>The network chooses one main switch called the Root Bridge based on the lowest ID.</a:t>
            </a:r>
          </a:p>
          <a:p>
            <a:pPr marL="285750" indent="-285750">
              <a:buFont typeface="Arial" panose="020B0604020202020204" pitchFamily="34" charset="0"/>
              <a:buChar char="•"/>
            </a:pPr>
            <a:r>
              <a:rPr lang="en-US" sz="1400" b="1" dirty="0">
                <a:solidFill>
                  <a:schemeClr val="accent3"/>
                </a:solidFill>
              </a:rPr>
              <a:t>Designated Ports</a:t>
            </a:r>
          </a:p>
          <a:p>
            <a:r>
              <a:rPr lang="en-US" sz="1200" dirty="0"/>
              <a:t>Each switch picks the best path to the Root Bridge, marking those ports as Designated Ports for forwarding.</a:t>
            </a:r>
          </a:p>
          <a:p>
            <a:pPr marL="285750" indent="-285750">
              <a:buFont typeface="Arial" panose="020B0604020202020204" pitchFamily="34" charset="0"/>
              <a:buChar char="•"/>
            </a:pPr>
            <a:r>
              <a:rPr lang="en-US" sz="1400" b="1" dirty="0">
                <a:solidFill>
                  <a:schemeClr val="accent3"/>
                </a:solidFill>
              </a:rPr>
              <a:t>Blocking Ports</a:t>
            </a:r>
          </a:p>
          <a:p>
            <a:r>
              <a:rPr lang="en-US" sz="1200" dirty="0"/>
              <a:t>Other ports are Blocked to prevent loops in the network.</a:t>
            </a:r>
          </a:p>
          <a:p>
            <a:pPr marL="285750" indent="-285750">
              <a:buFont typeface="Arial" panose="020B0604020202020204" pitchFamily="34" charset="0"/>
              <a:buChar char="•"/>
            </a:pPr>
            <a:r>
              <a:rPr lang="en-US" sz="1400" b="1" dirty="0">
                <a:solidFill>
                  <a:schemeClr val="accent3"/>
                </a:solidFill>
              </a:rPr>
              <a:t>Loop-Free Setup</a:t>
            </a:r>
          </a:p>
          <a:p>
            <a:r>
              <a:rPr lang="en-US" sz="1200" dirty="0"/>
              <a:t>STP ensures there are no loops by identifying and blocking redundant paths.</a:t>
            </a:r>
          </a:p>
          <a:p>
            <a:endParaRPr lang="en-US" dirty="0"/>
          </a:p>
        </p:txBody>
      </p:sp>
      <p:sp>
        <p:nvSpPr>
          <p:cNvPr id="4" name="Content Placeholder 3">
            <a:extLst>
              <a:ext uri="{FF2B5EF4-FFF2-40B4-BE49-F238E27FC236}">
                <a16:creationId xmlns:a16="http://schemas.microsoft.com/office/drawing/2014/main" id="{367F832F-7D65-95AA-C18E-8BFBF2C6369C}"/>
              </a:ext>
            </a:extLst>
          </p:cNvPr>
          <p:cNvSpPr>
            <a:spLocks noGrp="1"/>
          </p:cNvSpPr>
          <p:nvPr>
            <p:ph sz="quarter" idx="36"/>
          </p:nvPr>
        </p:nvSpPr>
        <p:spPr/>
        <p:txBody>
          <a:bodyPr/>
          <a:lstStyle/>
          <a:p>
            <a:pPr marL="285750" indent="-285750">
              <a:buFont typeface="Arial" panose="020B0604020202020204" pitchFamily="34" charset="0"/>
              <a:buChar char="•"/>
            </a:pPr>
            <a:r>
              <a:rPr lang="en-US" sz="1400" b="1" dirty="0">
                <a:solidFill>
                  <a:schemeClr val="accent3"/>
                </a:solidFill>
              </a:rPr>
              <a:t>Communication (BPDU- Bridge Protocol Data Unit)</a:t>
            </a:r>
          </a:p>
          <a:p>
            <a:r>
              <a:rPr lang="en-US" sz="1200" dirty="0"/>
              <a:t>Switches exchange messages to share network details and make decisions.</a:t>
            </a:r>
          </a:p>
          <a:p>
            <a:pPr marL="285750" indent="-285750">
              <a:buFont typeface="Arial" panose="020B0604020202020204" pitchFamily="34" charset="0"/>
              <a:buChar char="•"/>
            </a:pPr>
            <a:r>
              <a:rPr lang="en-US" sz="1400" b="1" dirty="0">
                <a:solidFill>
                  <a:schemeClr val="accent3"/>
                </a:solidFill>
              </a:rPr>
              <a:t>Cost Calculation</a:t>
            </a:r>
          </a:p>
          <a:p>
            <a:r>
              <a:rPr lang="en-US" sz="1200" dirty="0"/>
              <a:t>Each path's cost is determined based on link speed to find the best route.</a:t>
            </a:r>
          </a:p>
          <a:p>
            <a:pPr marL="285750" indent="-285750">
              <a:buFont typeface="Arial" panose="020B0604020202020204" pitchFamily="34" charset="0"/>
              <a:buChar char="•"/>
            </a:pPr>
            <a:r>
              <a:rPr lang="en-US" sz="1400" b="1" dirty="0">
                <a:solidFill>
                  <a:schemeClr val="accent3"/>
                </a:solidFill>
              </a:rPr>
              <a:t>Port States</a:t>
            </a:r>
          </a:p>
          <a:p>
            <a:r>
              <a:rPr lang="en-US" sz="1200" dirty="0"/>
              <a:t>Ports go through stages like Blocking, Listening, Learning, and Forwarding to manage network traffic.</a:t>
            </a:r>
          </a:p>
          <a:p>
            <a:pPr marL="285750" indent="-285750">
              <a:buFont typeface="Arial" panose="020B0604020202020204" pitchFamily="34" charset="0"/>
              <a:buChar char="•"/>
            </a:pPr>
            <a:r>
              <a:rPr lang="en-US" sz="1400" b="1" dirty="0">
                <a:solidFill>
                  <a:schemeClr val="accent3"/>
                </a:solidFill>
              </a:rPr>
              <a:t>Adapting to Changes</a:t>
            </a:r>
          </a:p>
          <a:p>
            <a:r>
              <a:rPr lang="en-US" sz="1200" dirty="0"/>
              <a:t>STP adjusts to network changes by updating port states to maintain a stable network.</a:t>
            </a:r>
          </a:p>
          <a:p>
            <a:endParaRPr lang="en-US" dirty="0"/>
          </a:p>
        </p:txBody>
      </p:sp>
      <p:sp>
        <p:nvSpPr>
          <p:cNvPr id="5" name="Slide Number Placeholder 4">
            <a:extLst>
              <a:ext uri="{FF2B5EF4-FFF2-40B4-BE49-F238E27FC236}">
                <a16:creationId xmlns:a16="http://schemas.microsoft.com/office/drawing/2014/main" id="{3DB0B598-661C-D8DB-96CD-1D7293186910}"/>
              </a:ext>
            </a:extLst>
          </p:cNvPr>
          <p:cNvSpPr>
            <a:spLocks noGrp="1"/>
          </p:cNvSpPr>
          <p:nvPr>
            <p:ph type="sldNum" sz="quarter" idx="12"/>
          </p:nvPr>
        </p:nvSpPr>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62380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pPr lvl="0"/>
            <a:r>
              <a:rPr lang="en-US" sz="3200" dirty="0"/>
              <a:t>Layer 3 switches</a:t>
            </a:r>
            <a:endParaRPr lang="en-US" noProof="0" dirty="0"/>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889627" y="3104277"/>
            <a:ext cx="4371560" cy="3022201"/>
          </a:xfrm>
        </p:spPr>
        <p:txBody>
          <a:bodyPr/>
          <a:lstStyle/>
          <a:p>
            <a:r>
              <a:rPr lang="en-US" sz="1600" dirty="0"/>
              <a:t>Layer 3 switches combine features of traditional Layer 2 switches and routers.</a:t>
            </a:r>
          </a:p>
          <a:p>
            <a:pPr marL="285750" indent="-285750">
              <a:buFont typeface="Arial" panose="020B0604020202020204" pitchFamily="34" charset="0"/>
              <a:buChar char="•"/>
            </a:pPr>
            <a:r>
              <a:rPr lang="en-US" sz="1600" dirty="0"/>
              <a:t>They can make routing decisions based on IP addresses like routers, allowing for faster packet processing.</a:t>
            </a:r>
          </a:p>
          <a:p>
            <a:pPr marL="285750" indent="-285750">
              <a:buFont typeface="Arial" panose="020B0604020202020204" pitchFamily="34" charset="0"/>
              <a:buChar char="•"/>
            </a:pPr>
            <a:r>
              <a:rPr lang="en-US" sz="1600" dirty="0"/>
              <a:t>Layer 3 switches can route traffic between different subnets within a network, improving network performance by reducing the need to send data to an external router for inter-VLAN routing.</a:t>
            </a: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pic>
        <p:nvPicPr>
          <p:cNvPr id="8" name="Picture 7" descr="A close up of a device&#10;&#10;Description automatically generated">
            <a:extLst>
              <a:ext uri="{FF2B5EF4-FFF2-40B4-BE49-F238E27FC236}">
                <a16:creationId xmlns:a16="http://schemas.microsoft.com/office/drawing/2014/main" id="{171E5127-B071-FB57-2865-ED3092D08135}"/>
              </a:ext>
            </a:extLst>
          </p:cNvPr>
          <p:cNvPicPr>
            <a:picLocks noChangeAspect="1"/>
          </p:cNvPicPr>
          <p:nvPr/>
        </p:nvPicPr>
        <p:blipFill>
          <a:blip r:embed="rId4"/>
          <a:stretch>
            <a:fillRect/>
          </a:stretch>
        </p:blipFill>
        <p:spPr>
          <a:xfrm>
            <a:off x="252343" y="692973"/>
            <a:ext cx="5472054" cy="5472054"/>
          </a:xfrm>
          <a:prstGeom prst="rect">
            <a:avLst/>
          </a:prstGeom>
        </p:spPr>
      </p:pic>
    </p:spTree>
    <p:extLst>
      <p:ext uri="{BB962C8B-B14F-4D97-AF65-F5344CB8AC3E}">
        <p14:creationId xmlns:p14="http://schemas.microsoft.com/office/powerpoint/2010/main" val="910315636"/>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69E8BBBDCC2C40B6A35F053ADD9970" ma:contentTypeVersion="14" ma:contentTypeDescription="Create a new document." ma:contentTypeScope="" ma:versionID="049eca41acdf33ddc3b337c6a5daf4c4">
  <xsd:schema xmlns:xsd="http://www.w3.org/2001/XMLSchema" xmlns:xs="http://www.w3.org/2001/XMLSchema" xmlns:p="http://schemas.microsoft.com/office/2006/metadata/properties" xmlns:ns2="904dd025-bc05-4597-9509-6fc10e43f7c1" xmlns:ns3="d8cc861e-c474-4965-8036-62b80a9253c8" targetNamespace="http://schemas.microsoft.com/office/2006/metadata/properties" ma:root="true" ma:fieldsID="744229e075b0cf3a49f012f9de1dca99" ns2:_="" ns3:_="">
    <xsd:import namespace="904dd025-bc05-4597-9509-6fc10e43f7c1"/>
    <xsd:import namespace="d8cc861e-c474-4965-8036-62b80a9253c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4dd025-bc05-4597-9509-6fc10e43f7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8659fb2-b048-4a03-9597-72c8c0ef9794"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cc861e-c474-4965-8036-62b80a9253c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3b279332-33dd-4f95-8318-f7aa21cf86e7}" ma:internalName="TaxCatchAll" ma:showField="CatchAllData" ma:web="d8cc861e-c474-4965-8036-62b80a9253c8">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8cc861e-c474-4965-8036-62b80a9253c8" xsi:nil="true"/>
    <lcf76f155ced4ddcb4097134ff3c332f xmlns="904dd025-bc05-4597-9509-6fc10e43f7c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21DAF4-44D3-4F01-85E5-717246891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4dd025-bc05-4597-9509-6fc10e43f7c1"/>
    <ds:schemaRef ds:uri="d8cc861e-c474-4965-8036-62b80a9253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05301E-11B3-4B9D-A588-21F3C9809371}">
  <ds:schemaRefs>
    <ds:schemaRef ds:uri="http://schemas.microsoft.com/office/infopath/2007/PartnerControls"/>
    <ds:schemaRef ds:uri="http://www.w3.org/XML/1998/namespace"/>
    <ds:schemaRef ds:uri="http://purl.org/dc/terms/"/>
    <ds:schemaRef ds:uri="http://schemas.openxmlformats.org/package/2006/metadata/core-properties"/>
    <ds:schemaRef ds:uri="http://schemas.microsoft.com/office/2006/documentManagement/types"/>
    <ds:schemaRef ds:uri="http://purl.org/dc/dcmitype/"/>
    <ds:schemaRef ds:uri="http://purl.org/dc/elements/1.1/"/>
    <ds:schemaRef ds:uri="02cae297-af56-4094-bfa8-bd29300052c8"/>
    <ds:schemaRef ds:uri="4cbd64ba-9930-41f5-b4a6-1cedb19f594a"/>
    <ds:schemaRef ds:uri="http://schemas.microsoft.com/office/2006/metadata/properties"/>
    <ds:schemaRef ds:uri="d8cc861e-c474-4965-8036-62b80a9253c8"/>
    <ds:schemaRef ds:uri="904dd025-bc05-4597-9509-6fc10e43f7c1"/>
  </ds:schemaRefs>
</ds:datastoreItem>
</file>

<file path=customXml/itemProps3.xml><?xml version="1.0" encoding="utf-8"?>
<ds:datastoreItem xmlns:ds="http://schemas.openxmlformats.org/officeDocument/2006/customXml" ds:itemID="{44137456-21FC-4AE2-8A94-BF06CAF2EB9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{57D1B4F9-693F-4DD0-8544-F7299CB2F28A}tf11936837_win32</Template>
  <TotalTime>149</TotalTime>
  <Words>1127</Words>
  <Application>Microsoft Office PowerPoint</Application>
  <PresentationFormat>Widescreen</PresentationFormat>
  <Paragraphs>107</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ON412</vt:lpstr>
      <vt:lpstr>Agenda</vt:lpstr>
      <vt:lpstr>The Purpose of Switches and Switching</vt:lpstr>
      <vt:lpstr>Types of Frame Forwarding </vt:lpstr>
      <vt:lpstr>steps Frame forwarding takes to process a signal when it receives it</vt:lpstr>
      <vt:lpstr>steps Frame forwarding takes to process a signal when it receives it</vt:lpstr>
      <vt:lpstr>What is the Root bridge?</vt:lpstr>
      <vt:lpstr>How the Spanning Tree Protocol (STP)  works:</vt:lpstr>
      <vt:lpstr>Layer 3 switches</vt:lpstr>
      <vt:lpstr>Open question</vt:lpstr>
      <vt:lpstr>VLANs (Virtual Local Area Networks)</vt:lpstr>
      <vt:lpstr>Switch Security</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ON412</dc:title>
  <dc:creator>Tiaan Bezuidenhout</dc:creator>
  <cp:lastModifiedBy>Tiaan Bezuidenhout</cp:lastModifiedBy>
  <cp:revision>5</cp:revision>
  <dcterms:created xsi:type="dcterms:W3CDTF">2024-07-25T07:45:35Z</dcterms:created>
  <dcterms:modified xsi:type="dcterms:W3CDTF">2024-08-13T08:32:42Z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0x010100A669E8BBBDCC2C40B6A35F053ADD9970</vt:lpwstr>
  </property>
  <property fmtid="{D5CDD505-2E9C-101B-9397-08002B2CF9AE}" pid="3" name="MediaServiceImageTags">
    <vt:lpwstr/>
  </property>
</Properties>
</file>