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42" r:id="rId5"/>
    <p:sldId id="359" r:id="rId6"/>
    <p:sldId id="378" r:id="rId7"/>
    <p:sldId id="391" r:id="rId8"/>
    <p:sldId id="392" r:id="rId9"/>
    <p:sldId id="3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5388" autoAdjust="0"/>
  </p:normalViewPr>
  <p:slideViewPr>
    <p:cSldViewPr snapToGrid="0" snapToObjects="1" showGuides="1">
      <p:cViewPr varScale="1">
        <p:scale>
          <a:sx n="94" d="100"/>
          <a:sy n="94" d="100"/>
        </p:scale>
        <p:origin x="86" y="37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an Bezuidenhout" userId="c26b0dbe-a6f3-4f4b-92fd-3a9188fe2dab" providerId="ADAL" clId="{FE0291F3-F620-42DB-BBDD-9414A82786FD}"/>
    <pc:docChg chg="modSld">
      <pc:chgData name="Tiaan Bezuidenhout" userId="c26b0dbe-a6f3-4f4b-92fd-3a9188fe2dab" providerId="ADAL" clId="{FE0291F3-F620-42DB-BBDD-9414A82786FD}" dt="2024-08-19T09:40:45.423" v="0" actId="1076"/>
      <pc:docMkLst>
        <pc:docMk/>
      </pc:docMkLst>
      <pc:sldChg chg="modSp mod">
        <pc:chgData name="Tiaan Bezuidenhout" userId="c26b0dbe-a6f3-4f4b-92fd-3a9188fe2dab" providerId="ADAL" clId="{FE0291F3-F620-42DB-BBDD-9414A82786FD}" dt="2024-08-19T09:40:45.423" v="0" actId="1076"/>
        <pc:sldMkLst>
          <pc:docMk/>
          <pc:sldMk cId="910315636" sldId="378"/>
        </pc:sldMkLst>
        <pc:picChg chg="mod">
          <ac:chgData name="Tiaan Bezuidenhout" userId="c26b0dbe-a6f3-4f4b-92fd-3a9188fe2dab" providerId="ADAL" clId="{FE0291F3-F620-42DB-BBDD-9414A82786FD}" dt="2024-08-19T09:40:45.423" v="0" actId="1076"/>
          <ac:picMkLst>
            <pc:docMk/>
            <pc:sldMk cId="910315636" sldId="378"/>
            <ac:picMk id="17" creationId="{94857B8A-6FFC-A355-A0AF-0D3298C8469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95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60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ON412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Radio Waves, Frequency, and Modulation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Week 5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Radio Waves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anchor="b">
            <a:normAutofit/>
          </a:bodyPr>
          <a:lstStyle/>
          <a:p>
            <a:pPr>
              <a:spcBef>
                <a:spcPts val="1000"/>
              </a:spcBef>
            </a:pPr>
            <a:r>
              <a:rPr lang="en-US" spc="600"/>
              <a:t>What are Radio waves?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Clr>
                <a:schemeClr val="accent6"/>
              </a:buClr>
              <a:buNone/>
            </a:pPr>
            <a:r>
              <a:rPr lang="en-US" cap="none" spc="0" dirty="0"/>
              <a:t>Radio waves are a type of electromagnetic wave used for wireless communication. They travel through the air and can carry information over long distances.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7" name="Content Placeholder 16" descr="A graph of a wave&#10;&#10;Description automatically generated">
            <a:extLst>
              <a:ext uri="{FF2B5EF4-FFF2-40B4-BE49-F238E27FC236}">
                <a16:creationId xmlns:a16="http://schemas.microsoft.com/office/drawing/2014/main" id="{94857B8A-6FFC-A355-A0AF-0D3298C84691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3"/>
          <a:stretch>
            <a:fillRect/>
          </a:stretch>
        </p:blipFill>
        <p:spPr>
          <a:xfrm>
            <a:off x="5342186" y="2993721"/>
            <a:ext cx="5779817" cy="2667608"/>
          </a:xfrm>
        </p:spPr>
      </p:pic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anchor="b">
            <a:normAutofit/>
          </a:bodyPr>
          <a:lstStyle/>
          <a:p>
            <a:pPr>
              <a:spcBef>
                <a:spcPts val="1000"/>
              </a:spcBef>
            </a:pPr>
            <a:r>
              <a:rPr lang="en-US" spc="600" dirty="0"/>
              <a:t>What is Frequency?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Clr>
                <a:schemeClr val="accent6"/>
              </a:buClr>
              <a:buNone/>
            </a:pPr>
            <a:r>
              <a:rPr lang="en-US" cap="none" spc="0" dirty="0"/>
              <a:t>Frequency refers to the number of oscillations or cycles a wave completes in one second, measured in Hertz (Hz). Higher frequencies correspond to shorter wavelengths and vice versa.</a:t>
            </a:r>
          </a:p>
        </p:txBody>
      </p:sp>
      <p:pic>
        <p:nvPicPr>
          <p:cNvPr id="8" name="Content Placeholder 7" descr="A diagram of a waveform&#10;&#10;Description automatically generated">
            <a:extLst>
              <a:ext uri="{FF2B5EF4-FFF2-40B4-BE49-F238E27FC236}">
                <a16:creationId xmlns:a16="http://schemas.microsoft.com/office/drawing/2014/main" id="{1BB6C002-D3D9-9AA8-A393-3C3CB27CFB41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3"/>
          <a:stretch>
            <a:fillRect/>
          </a:stretch>
        </p:blipFill>
        <p:spPr>
          <a:xfrm>
            <a:off x="5231683" y="2465539"/>
            <a:ext cx="5706902" cy="3723753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1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anchor="b">
            <a:normAutofit/>
          </a:bodyPr>
          <a:lstStyle/>
          <a:p>
            <a:pPr>
              <a:spcBef>
                <a:spcPts val="1000"/>
              </a:spcBef>
            </a:pPr>
            <a:r>
              <a:rPr lang="en-US" spc="600" dirty="0"/>
              <a:t>What is Frequency?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Clr>
                <a:schemeClr val="accent6"/>
              </a:buClr>
              <a:buNone/>
            </a:pPr>
            <a:r>
              <a:rPr lang="en-US" cap="none" spc="0" dirty="0"/>
              <a:t>Modulation is the process of varying a carrier wave to encode information. There are two main types of modulation used in radio communication:</a:t>
            </a:r>
          </a:p>
          <a:p>
            <a:pPr marL="285750" indent="-285750"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cap="none" spc="0" dirty="0"/>
              <a:t>Amplitude Modulation (AM)</a:t>
            </a:r>
          </a:p>
          <a:p>
            <a:pPr marL="285750" indent="-285750"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cap="none" spc="0" dirty="0"/>
              <a:t>Frequency Modulation (FM)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9" name="Content Placeholder 8" descr="A set of black and blue lines&#10;&#10;Description automatically generated">
            <a:extLst>
              <a:ext uri="{FF2B5EF4-FFF2-40B4-BE49-F238E27FC236}">
                <a16:creationId xmlns:a16="http://schemas.microsoft.com/office/drawing/2014/main" id="{3D6D0315-0322-B8EE-21C8-A3B518C438D2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3"/>
          <a:stretch>
            <a:fillRect/>
          </a:stretch>
        </p:blipFill>
        <p:spPr>
          <a:xfrm>
            <a:off x="5389562" y="2736850"/>
            <a:ext cx="5391150" cy="3181350"/>
          </a:xfrm>
        </p:spPr>
      </p:pic>
    </p:spTree>
    <p:extLst>
      <p:ext uri="{BB962C8B-B14F-4D97-AF65-F5344CB8AC3E}">
        <p14:creationId xmlns:p14="http://schemas.microsoft.com/office/powerpoint/2010/main" val="13191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r>
              <a:rPr lang="en-US" dirty="0"/>
              <a:t>Now is your time to ask questions…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69E8BBBDCC2C40B6A35F053ADD9970" ma:contentTypeVersion="14" ma:contentTypeDescription="Create a new document." ma:contentTypeScope="" ma:versionID="049eca41acdf33ddc3b337c6a5daf4c4">
  <xsd:schema xmlns:xsd="http://www.w3.org/2001/XMLSchema" xmlns:xs="http://www.w3.org/2001/XMLSchema" xmlns:p="http://schemas.microsoft.com/office/2006/metadata/properties" xmlns:ns2="904dd025-bc05-4597-9509-6fc10e43f7c1" xmlns:ns3="d8cc861e-c474-4965-8036-62b80a9253c8" targetNamespace="http://schemas.microsoft.com/office/2006/metadata/properties" ma:root="true" ma:fieldsID="744229e075b0cf3a49f012f9de1dca99" ns2:_="" ns3:_="">
    <xsd:import namespace="904dd025-bc05-4597-9509-6fc10e43f7c1"/>
    <xsd:import namespace="d8cc861e-c474-4965-8036-62b80a9253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4dd025-bc05-4597-9509-6fc10e43f7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8659fb2-b048-4a03-9597-72c8c0ef97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cc861e-c474-4965-8036-62b80a9253c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3b279332-33dd-4f95-8318-f7aa21cf86e7}" ma:internalName="TaxCatchAll" ma:showField="CatchAllData" ma:web="d8cc861e-c474-4965-8036-62b80a9253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8cc861e-c474-4965-8036-62b80a9253c8" xsi:nil="true"/>
    <lcf76f155ced4ddcb4097134ff3c332f xmlns="904dd025-bc05-4597-9509-6fc10e43f7c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48756CD-E100-4A22-AD0C-8B69885E75DA}"/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{57D1B4F9-693F-4DD0-8544-F7299CB2F28A}tf11936837_win32</Template>
  <TotalTime>180</TotalTime>
  <Words>141</Words>
  <Application>Microsoft Office PowerPoint</Application>
  <PresentationFormat>Widescreen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Nova</vt:lpstr>
      <vt:lpstr>Biome</vt:lpstr>
      <vt:lpstr>Calibri</vt:lpstr>
      <vt:lpstr>Custom</vt:lpstr>
      <vt:lpstr>ON412</vt:lpstr>
      <vt:lpstr>Agenda</vt:lpstr>
      <vt:lpstr>What are Radio waves?</vt:lpstr>
      <vt:lpstr>What is Frequency?</vt:lpstr>
      <vt:lpstr>What is Frequency?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Tiaan Bezuidenhout</dc:creator>
  <cp:lastModifiedBy>Tiaan Bezuidenhout</cp:lastModifiedBy>
  <cp:revision>2</cp:revision>
  <dcterms:created xsi:type="dcterms:W3CDTF">2024-08-13T09:07:43Z</dcterms:created>
  <dcterms:modified xsi:type="dcterms:W3CDTF">2024-08-19T09:40:56Z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0x010100A669E8BBBDCC2C40B6A35F053ADD9970</vt:lpwstr>
  </property>
</Properties>
</file>