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42" r:id="rId2"/>
    <p:sldId id="359" r:id="rId3"/>
    <p:sldId id="373" r:id="rId4"/>
    <p:sldId id="375" r:id="rId5"/>
    <p:sldId id="378" r:id="rId6"/>
    <p:sldId id="382" r:id="rId7"/>
    <p:sldId id="383" r:id="rId8"/>
    <p:sldId id="384" r:id="rId9"/>
    <p:sldId id="385" r:id="rId10"/>
    <p:sldId id="386" r:id="rId11"/>
    <p:sldId id="365" r:id="rId12"/>
    <p:sldId id="387" r:id="rId13"/>
    <p:sldId id="376" r:id="rId14"/>
    <p:sldId id="388" r:id="rId15"/>
    <p:sldId id="389" r:id="rId16"/>
    <p:sldId id="390" r:id="rId17"/>
    <p:sldId id="391" r:id="rId18"/>
    <p:sldId id="3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3172" cap="flat" cmpd="sng" algn="ctr">
              <a:solidFill>
                <a:srgbClr val="70AD47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70AD47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3172" cap="flat" cmpd="sng" algn="ctr">
              <a:solidFill>
                <a:srgbClr val="70AD47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70AD47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wholeTbl>
    <a:band1H>
      <a:tcStyle>
        <a:tcBdr>
          <a:top>
            <a:ln w="3172" cap="flat" cmpd="sng" algn="ctr">
              <a:solidFill>
                <a:srgbClr val="70AD47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70AD47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band1H>
    <a:band1V>
      <a:tcStyle>
        <a:tcBdr>
          <a:left>
            <a:ln w="3172" cap="flat" cmpd="sng" algn="ctr">
              <a:solidFill>
                <a:srgbClr val="70AD47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70AD47"/>
              </a:solidFill>
              <a:prstDash val="solid"/>
              <a:round/>
              <a:headEnd type="none" w="med" len="med"/>
              <a:tailEnd type="none" w="med" len="med"/>
            </a:ln>
          </a:right>
        </a:tcBdr>
      </a:tcStyle>
    </a:band1V>
    <a:band2V>
      <a:tcStyle>
        <a:tcBdr>
          <a:left>
            <a:ln w="3172" cap="flat" cmpd="sng" algn="ctr">
              <a:solidFill>
                <a:srgbClr val="70AD47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70AD47"/>
              </a:solidFill>
              <a:prstDash val="solid"/>
              <a:round/>
              <a:headEnd type="none" w="med" len="med"/>
              <a:tailEnd type="none" w="med" len="med"/>
            </a:ln>
          </a:right>
        </a:tcBdr>
      </a:tcStyle>
    </a:band2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50804" cap="flat" cmpd="dbl" algn="ctr">
              <a:solidFill>
                <a:srgbClr val="70AD47"/>
              </a:solidFill>
              <a:prstDash val="solid"/>
              <a:round/>
              <a:headEnd type="none" w="med" len="med"/>
              <a:tailEnd type="none" w="med" len="med"/>
            </a:ln>
          </a:top>
        </a:tcBdr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70AD47"/>
          </a:solidFill>
        </a:fill>
      </a:tcStyle>
    </a:firstRow>
  </a:tblStyle>
  <a:tblStyle styleId="{69012ECD-51FC-41F1-AA8D-1B2483CD663E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3172" cap="flat" cmpd="sng" algn="ctr">
              <a:solidFill>
                <a:srgbClr val="4472C4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4472C4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3172" cap="flat" cmpd="sng" algn="ctr">
              <a:solidFill>
                <a:srgbClr val="4472C4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4472C4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wholeTbl>
    <a:band1H>
      <a:tcStyle>
        <a:tcBdr>
          <a:top>
            <a:ln w="3172" cap="flat" cmpd="sng" algn="ctr">
              <a:solidFill>
                <a:srgbClr val="4472C4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4472C4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band1H>
    <a:band1V>
      <a:tcStyle>
        <a:tcBdr>
          <a:left>
            <a:ln w="3172" cap="flat" cmpd="sng" algn="ctr">
              <a:solidFill>
                <a:srgbClr val="4472C4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4472C4"/>
              </a:solidFill>
              <a:prstDash val="solid"/>
              <a:round/>
              <a:headEnd type="none" w="med" len="med"/>
              <a:tailEnd type="none" w="med" len="med"/>
            </a:ln>
          </a:right>
        </a:tcBdr>
      </a:tcStyle>
    </a:band1V>
    <a:band2V>
      <a:tcStyle>
        <a:tcBdr>
          <a:left>
            <a:ln w="3172" cap="flat" cmpd="sng" algn="ctr">
              <a:solidFill>
                <a:srgbClr val="4472C4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4472C4"/>
              </a:solidFill>
              <a:prstDash val="solid"/>
              <a:round/>
              <a:headEnd type="none" w="med" len="med"/>
              <a:tailEnd type="none" w="med" len="med"/>
            </a:ln>
          </a:right>
        </a:tcBdr>
      </a:tcStyle>
    </a:band2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50804" cap="flat" cmpd="dbl" algn="ctr">
              <a:solidFill>
                <a:srgbClr val="4472C4"/>
              </a:solidFill>
              <a:prstDash val="solid"/>
              <a:round/>
              <a:headEnd type="none" w="med" len="med"/>
              <a:tailEnd type="none" w="med" len="med"/>
            </a:ln>
          </a:top>
        </a:tcBdr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Row>
  </a:tblStyle>
  <a:tblStyle styleId="{073A0DAA-6AF3-43AB-8588-CEC1D06C72B9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7E7E7"/>
          </a:solidFill>
        </a:fill>
      </a:tcStyle>
    </a:wholeTbl>
    <a:band1H>
      <a:tcStyle>
        <a:tcBdr/>
        <a:fill>
          <a:solidFill>
            <a:srgbClr val="CBCBCB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BCBCB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000000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000000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000000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000000"/>
          </a:solidFill>
        </a:fill>
      </a:tcStyle>
    </a:firstRow>
  </a:tblStyle>
  <a:tblStyle styleId="{10A1B5D5-9B99-4C35-A422-299274C87663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70AD47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70AD47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70AD47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70AD47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FFFF"/>
          </a:solidFill>
        </a:fill>
      </a:tcStyle>
    </a:wholeTbl>
    <a:band1H>
      <a:tcStyle>
        <a:tcBdr/>
        <a:fill>
          <a:solidFill>
            <a:srgbClr val="EBF1E9"/>
          </a:solidFill>
        </a:fill>
      </a:tcStyle>
    </a:band1H>
    <a:band1V>
      <a:tcStyle>
        <a:tcBdr/>
        <a:fill>
          <a:solidFill>
            <a:srgbClr val="EBF1E9"/>
          </a:solidFill>
        </a:fill>
      </a:tcStyle>
    </a:band1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50804" cap="flat" cmpd="dbl" algn="ctr">
              <a:solidFill>
                <a:srgbClr val="70AD47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FFFFF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70AD47"/>
          </a:solidFill>
        </a:fill>
      </a:tcStyle>
    </a:firstRow>
  </a:tblStyle>
  <a:tblStyle styleId="{93296810-A885-4BE3-A3E7-6D5BEEA58F35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BF1E9"/>
          </a:solidFill>
        </a:fill>
      </a:tcStyle>
    </a:wholeTbl>
    <a:band1H>
      <a:tcStyle>
        <a:tcBdr/>
        <a:fill>
          <a:solidFill>
            <a:srgbClr val="D5E3CF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5E3CF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70AD47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70AD47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70AD47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70AD47"/>
          </a:solidFill>
        </a:fill>
      </a:tcStyle>
    </a:firstRow>
  </a:tblStyle>
  <a:tblStyle styleId="{1E171933-4619-4E11-9A3F-F7608DF75F80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FFFF"/>
          </a:solidFill>
        </a:fill>
      </a:tcStyle>
    </a:wholeTbl>
    <a:band1H>
      <a:tcStyle>
        <a:tcBdr/>
        <a:fill>
          <a:solidFill>
            <a:srgbClr val="FFF4E7"/>
          </a:solidFill>
        </a:fill>
      </a:tcStyle>
    </a:band1H>
    <a:band1V>
      <a:tcStyle>
        <a:tcBdr/>
        <a:fill>
          <a:solidFill>
            <a:srgbClr val="FFF4E7"/>
          </a:solidFill>
        </a:fill>
      </a:tcStyle>
    </a:band1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50804" cap="flat" cmpd="dbl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FFFFF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FFC000"/>
          </a:solidFill>
        </a:fill>
      </a:tcStyle>
    </a:firstRow>
  </a:tblStyle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  <a:tblStyle styleId="{EB344D84-9AFB-497E-A393-DC336BA19D2E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top>
            <a:ln w="2540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2540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FFFF"/>
          </a:solidFill>
        </a:fill>
      </a:tcStyle>
    </a:wholeTbl>
    <a:band1H>
      <a:tcStyle>
        <a:tcBdr/>
        <a:fill>
          <a:solidFill>
            <a:srgbClr val="E7E7E7"/>
          </a:solidFill>
        </a:fill>
      </a:tcStyle>
    </a:band1H>
    <a:band1V>
      <a:tcStyle>
        <a:tcBdr/>
        <a:fill>
          <a:solidFill>
            <a:srgbClr val="E7E7E7"/>
          </a:solidFill>
        </a:fill>
      </a:tcStyle>
    </a:band1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A5A5A5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A5A5A5"/>
          </a:solidFill>
        </a:fill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50804" cap="flat" cmpd="dbl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FFFFF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2540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A5A5A5"/>
          </a:solidFill>
        </a:fill>
      </a:tcStyle>
    </a:firstRow>
  </a:tblStyle>
  <a:tblStyle styleId="{2A488322-F2BA-4B5B-9748-0D474271808F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top>
            <a:ln w="2540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2540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FFFF"/>
          </a:solidFill>
        </a:fill>
      </a:tcStyle>
    </a:wholeTbl>
    <a:band1H>
      <a:tcStyle>
        <a:tcBdr/>
        <a:fill>
          <a:solidFill>
            <a:srgbClr val="E7E7E7"/>
          </a:solidFill>
        </a:fill>
      </a:tcStyle>
    </a:band1H>
    <a:band1V>
      <a:tcStyle>
        <a:tcBdr/>
        <a:fill>
          <a:solidFill>
            <a:srgbClr val="E7E7E7"/>
          </a:solidFill>
        </a:fill>
      </a:tcStyle>
    </a:band1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70AD47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70AD47"/>
          </a:solidFill>
        </a:fill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50804" cap="flat" cmpd="dbl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FFFFF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2540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70AD47"/>
          </a:solidFill>
        </a:fill>
      </a:tcStyle>
    </a:firstRow>
  </a:tblStyle>
  <a:tblStyle styleId="{5A111915-BE36-4E01-A7E5-04B1672EAD32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3172" cap="flat" cmpd="sng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3172" cap="flat" cmpd="sng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wholeTbl>
    <a:band1H>
      <a:tcStyle>
        <a:tcBdr>
          <a:top>
            <a:ln w="3172" cap="flat" cmpd="sng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band1H>
    <a:band1V>
      <a:tcStyle>
        <a:tcBdr>
          <a:left>
            <a:ln w="3172" cap="flat" cmpd="sng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a:right>
        </a:tcBdr>
      </a:tcStyle>
    </a:band1V>
    <a:band2V>
      <a:tcStyle>
        <a:tcBdr>
          <a:left>
            <a:ln w="3172" cap="flat" cmpd="sng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a:right>
        </a:tcBdr>
      </a:tcStyle>
    </a:band2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50804" cap="flat" cmpd="dbl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a:top>
        </a:tcBdr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5B9BD5"/>
          </a:solidFill>
        </a:fill>
      </a:tcStyle>
    </a:firstRow>
  </a:tblStyle>
  <a:tblStyle styleId="{74C1A8A3-306A-4EB7-A6B1-4F7E0EB9C5D6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top>
            <a:ln w="2540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2540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FFFF"/>
          </a:solidFill>
        </a:fill>
      </a:tcStyle>
    </a:wholeTbl>
    <a:band1H>
      <a:tcStyle>
        <a:tcBdr/>
        <a:fill>
          <a:solidFill>
            <a:srgbClr val="E7E7E7"/>
          </a:solidFill>
        </a:fill>
      </a:tcStyle>
    </a:band1H>
    <a:band1V>
      <a:tcStyle>
        <a:tcBdr/>
        <a:fill>
          <a:solidFill>
            <a:srgbClr val="E7E7E7"/>
          </a:solidFill>
        </a:fill>
      </a:tcStyle>
    </a:band1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5B9BD5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5B9BD5"/>
          </a:solidFill>
        </a:fill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50804" cap="flat" cmpd="dbl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FFFFF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2540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5B9BD5"/>
          </a:solidFill>
        </a:fill>
      </a:tcStyle>
    </a:firstRow>
  </a:tblStyle>
  <a:tblStyle styleId="{EB9631B5-78F2-41C9-869B-9F39066F8104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top>
            <a:ln w="2540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2540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FFFF"/>
          </a:solidFill>
        </a:fill>
      </a:tcStyle>
    </a:wholeTbl>
    <a:band1H>
      <a:tcStyle>
        <a:tcBdr/>
        <a:fill>
          <a:solidFill>
            <a:srgbClr val="E7E7E7"/>
          </a:solidFill>
        </a:fill>
      </a:tcStyle>
    </a:band1H>
    <a:band1V>
      <a:tcStyle>
        <a:tcBdr/>
        <a:fill>
          <a:solidFill>
            <a:srgbClr val="E7E7E7"/>
          </a:solidFill>
        </a:fill>
      </a:tcStyle>
    </a:band1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FFC000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FFC000"/>
          </a:solidFill>
        </a:fill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50804" cap="flat" cmpd="dbl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FFFFF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2540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C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82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aan Bezuidenhout" userId="c26b0dbe-a6f3-4f4b-92fd-3a9188fe2dab" providerId="ADAL" clId="{418BF967-280D-4CC4-A1D9-5F2BF40AAA55}"/>
    <pc:docChg chg="modSld">
      <pc:chgData name="Tiaan Bezuidenhout" userId="c26b0dbe-a6f3-4f4b-92fd-3a9188fe2dab" providerId="ADAL" clId="{418BF967-280D-4CC4-A1D9-5F2BF40AAA55}" dt="2024-08-19T08:45:52.593" v="2" actId="20577"/>
      <pc:docMkLst>
        <pc:docMk/>
      </pc:docMkLst>
      <pc:sldChg chg="modSp mod">
        <pc:chgData name="Tiaan Bezuidenhout" userId="c26b0dbe-a6f3-4f4b-92fd-3a9188fe2dab" providerId="ADAL" clId="{418BF967-280D-4CC4-A1D9-5F2BF40AAA55}" dt="2024-08-19T08:45:52.593" v="2" actId="20577"/>
        <pc:sldMkLst>
          <pc:docMk/>
          <pc:sldMk cId="0" sldId="375"/>
        </pc:sldMkLst>
        <pc:spChg chg="mod">
          <ac:chgData name="Tiaan Bezuidenhout" userId="c26b0dbe-a6f3-4f4b-92fd-3a9188fe2dab" providerId="ADAL" clId="{418BF967-280D-4CC4-A1D9-5F2BF40AAA55}" dt="2024-08-19T08:45:52.593" v="2" actId="20577"/>
          <ac:spMkLst>
            <pc:docMk/>
            <pc:sldMk cId="0" sldId="375"/>
            <ac:spMk id="3" creationId="{7B1BEACC-904A-B6F1-FE28-789F496E4AD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0848F2-5321-6320-2C1B-546BDC943BB6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C9D9B5-5228-98E9-519C-53D160AEC7BD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A1B9823-A6C7-4A0A-9D8B-0A8AF774F630}" type="datetime1"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8/19/2024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5466B-A3FD-214F-7F36-89ECD743AD8E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A2CF1B-3EFA-6F02-5746-0D1524892F17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139EE5B-1AC7-4299-A3B3-5865B8A90E4A}" type="slidenum">
              <a:t>‹#›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12916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67313D2-83EC-0352-414F-15B2800C27F5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E7A122-7065-6847-8152-523D93CB72FE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0FD7BD2B-8422-45D5-BB36-2DF926BC306D}" type="datetime1">
              <a:rPr lang="en-US"/>
              <a:pPr lvl="0"/>
              <a:t>8/19/2024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9DD9FFC-F616-FB45-7572-2F74F2445A7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8D2D275-6FEB-2B91-DEFF-496F0ECE6E07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0BE8E-9084-E931-4826-85BA8035395C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FEC03-6BCC-422F-1305-30CA8F869FA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004365DD-51A2-4F76-82BA-A048FF6879B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03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2B6700-B255-BFD9-1726-494AC1A57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9EF6EE-CEA9-796A-7060-30E89ECAC6A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D2A6F-2046-5718-8FA0-0FB8C1D43169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6D144CE-7D2A-4297-8B51-AC74308023A5}" type="slidenum">
              <a:t>1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E74836-A43F-91F5-0A3B-508EE720F6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283628-F58F-09C9-AF95-77146FAE5A5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8A5196-36B9-022E-3D23-CEB0B61CBFC0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C2605F5-A467-4B70-A728-20716EFEBEB3}" type="slidenum">
              <a:t>10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8F395C-8290-8D13-09E9-FEDC5DB850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940905-FEA2-7A06-6688-87A5EB3B01B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240EC8-3E64-3AB1-36F9-8CD9415CABFA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AC1FE8A-E18A-45E7-BC65-3F7264B07A33}" type="slidenum">
              <a:t>11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C65A37-D3A2-C827-7CAE-91E5C9ED2B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8309FB-D2C9-9A43-7809-C0B3391AFE1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05CC34-2AE7-DD79-A435-3A9E676316EB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2C0AB67-B8C7-4C10-8FC3-51578C15305D}" type="slidenum">
              <a:t>12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D71E34-1B79-4E4E-D663-FE4E35CF7D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26E55F-871D-3F1B-A6B6-DE72B1452C7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F367A3-CB41-D3AB-6601-3A0E9BB243E3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9C22EF8-E912-4D4E-B914-11B3F17605AA}" type="slidenum">
              <a:t>13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BCA2E-880A-8A17-FB05-97AD595A7B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156EA7-4048-F199-33A6-A91046F3CFB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FC9CB3-7866-E11C-4292-221863618B0E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DCCFBEA-9CFB-426E-8AD1-13DB0FA604B9}" type="slidenum">
              <a:t>14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D79078-0417-349A-12D8-3A202E6509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AB84F1-BC1B-C00B-B8B0-D70EF1BB37E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FDFF86-186C-0CC2-A554-260DBD217D5B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36EBD73-DD72-4D38-9207-5C3A6C749502}" type="slidenum">
              <a:t>15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CF5F78-18B0-6F6B-8AF9-506490762C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98220C-8787-75FF-EA8C-6495ACEF4A5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1AA6F0-7C39-FEC9-5929-58A7D3F10717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025D3AF-1189-4275-8769-903D24F65C98}" type="slidenum">
              <a:t>16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CF5F78-18B0-6F6B-8AF9-506490762C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98220C-8787-75FF-EA8C-6495ACEF4A5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1AA6F0-7C39-FEC9-5929-58A7D3F10717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025D3AF-1189-4275-8769-903D24F65C98}" type="slidenum">
              <a:t>17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49510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D4B44F-6418-F8FF-58F8-D306F0A023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9A439F-398B-7357-111B-CA243A99934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84B8CF-7971-0CB6-D137-69D5C0B482EA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E6EC886-C110-4271-8CE9-C9036118D31A}" type="slidenum">
              <a:t>18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6673C9-73DC-5F28-3B8D-D6CE85DDC6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0211AB-3E17-98B0-0176-9EE522AF8A4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A9904-2F7E-2AB1-EE03-3B7BDC433578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DC9C786-79C4-4225-9E11-6C46DC06EF4A}" type="slidenum">
              <a:t>2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DDC563-BB5C-84A4-7168-A1838E1063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85358F-2885-B6AD-F809-62566875A65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D3B035-E25C-EC36-FF8D-B032DD82B164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693269F-0FDE-4D16-934B-3EF4439AA0DC}" type="slidenum">
              <a:t>3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ECC54F-7768-22B2-038A-E4060AD6F9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4D71DC-A157-AD39-CCFF-C053CB95A37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11B55-ED3D-4DE4-4C10-7C77929664FE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A970D27-09BE-4F01-A1EC-6D5E5BD29369}" type="slidenum">
              <a:t>4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A7EE82-966A-EFBC-AB49-C455C2EE60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509E39-5E44-DCFD-FF25-FD537C72EA6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17705D-5F72-9B4C-6ED7-2823087E27CE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DC4AD35-9E94-4C63-85F5-F50FB18B8EE3}" type="slidenum">
              <a:t>5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25BCB9-3227-D3A7-9EF4-A308480E90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A0227F-5A36-5E96-E0E9-789012D9FD6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6ECC8-0EA3-46D6-50E2-4462E009D09E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76BAF9C-1155-4280-81A6-04E43C8CB656}" type="slidenum">
              <a:t>6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8EE38F-3EF6-B839-4B9A-D86B944890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E79D38-F25A-EDDA-482D-C198ECD9C9B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E8B450-71B7-A5B3-2D2E-44AEB46C990C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5D0CFB7-C763-4F06-B5BC-B695F32B0630}" type="slidenum">
              <a:t>7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976D61-C66E-9D9B-35D1-35F12E1C91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DA8039-2295-FA46-BA39-AB2B3F974A0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140DC-DBF3-1982-DBA5-57259EA00CD1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404E0E6-3726-4761-91BB-1E7836F10987}" type="slidenum">
              <a:t>8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9D3B4A-B779-38E5-4283-07BDD593E3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5600D3-2EF0-E3B5-80C6-15AC610B6FE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1F897-C063-231E-E9C2-E65D98F1B23C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6FE6A7A-B608-4916-81CE-2368DA812AD5}" type="slidenum">
              <a:t>9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bg>
      <p:bgPr>
        <a:gradFill>
          <a:gsLst>
            <a:gs pos="0">
              <a:srgbClr val="316CFC"/>
            </a:gs>
            <a:gs pos="100000">
              <a:srgbClr val="0343DF"/>
            </a:gs>
          </a:gsLst>
          <a:lin ang="12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76EA0824-AEE6-6731-8681-E44C507C7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6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628F40A-BAE8-A817-BB15-11C47EAA7C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04796"/>
            <a:ext cx="12191996" cy="3215643"/>
          </a:xfrm>
        </p:spPr>
        <p:txBody>
          <a:bodyPr lIns="0" rIns="0" bIns="0" anchor="b" anchorCtr="1"/>
          <a:lstStyle>
            <a:lvl1pPr algn="ctr">
              <a:defRPr sz="6000" cap="all">
                <a:solidFill>
                  <a:srgbClr val="1CDFF5"/>
                </a:solidFill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5E182A2-2E49-F116-0D6B-07D7B70549FA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0" y="3670630"/>
            <a:ext cx="12191996" cy="2577775"/>
          </a:xfrm>
        </p:spPr>
        <p:txBody>
          <a:bodyPr anchorCtr="1"/>
          <a:lstStyle>
            <a:lvl1pPr algn="ctr">
              <a:defRPr sz="3200" cap="all" spc="600">
                <a:cs typeface="Biome Light" pitchFamily="34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72846980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2 column">
    <p:bg>
      <p:bgPr>
        <a:gradFill>
          <a:gsLst>
            <a:gs pos="0">
              <a:srgbClr val="316CFC"/>
            </a:gs>
            <a:gs pos="100000">
              <a:srgbClr val="0343DF"/>
            </a:gs>
          </a:gsLst>
          <a:lin ang="78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14C1D795-EF0E-6247-8DC4-0775FC8CA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39730" y="-6345"/>
            <a:ext cx="6154616" cy="6864345"/>
          </a:xfrm>
          <a:prstGeom prst="rect">
            <a:avLst/>
          </a:prstGeom>
          <a:solidFill>
            <a:srgbClr val="000000">
              <a:alpha val="7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rial Nova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BEDC1DE-7000-598F-22AB-DA217FD2C7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89629" y="173736"/>
            <a:ext cx="4352662" cy="2203703"/>
          </a:xfrm>
        </p:spPr>
        <p:txBody>
          <a:bodyPr anchor="b"/>
          <a:lstStyle>
            <a:lvl1pPr>
              <a:defRPr sz="3200" cap="all" spc="0">
                <a:solidFill>
                  <a:srgbClr val="1CDFF5"/>
                </a:solidFill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4" name="Picture Placeholder 9">
            <a:extLst>
              <a:ext uri="{FF2B5EF4-FFF2-40B4-BE49-F238E27FC236}">
                <a16:creationId xmlns:a16="http://schemas.microsoft.com/office/drawing/2014/main" id="{25B36CB1-CDFF-B703-D9EE-892E4C9EA721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336554" y="336554"/>
            <a:ext cx="5303638" cy="6184901"/>
          </a:xfrm>
        </p:spPr>
        <p:txBody>
          <a:bodyPr anchorCtr="1"/>
          <a:lstStyle>
            <a:lvl1pPr algn="ctr">
              <a:defRPr sz="20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734BEE-DA92-E347-776E-0FB09AC8BDAD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6889629" y="3104278"/>
            <a:ext cx="4371563" cy="3022201"/>
          </a:xfrm>
        </p:spPr>
        <p:txBody>
          <a:bodyPr/>
          <a:lstStyle>
            <a:lvl1pPr>
              <a:lnSpc>
                <a:spcPct val="120000"/>
              </a:lnSpc>
              <a:spcAft>
                <a:spcPts val="600"/>
              </a:spcAft>
              <a:defRPr sz="1800">
                <a:solidFill>
                  <a:srgbClr val="FFFFFF"/>
                </a:solidFill>
                <a:latin typeface="Arial Nova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rgbClr val="73EBF9"/>
              </a:buClr>
              <a:defRPr sz="180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rgbClr val="73EBF9"/>
              </a:buClr>
              <a:defRPr sz="1800"/>
            </a:lvl3pPr>
            <a:lvl4pPr marL="1152144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rgbClr val="73EBF9"/>
              </a:buClr>
              <a:defRPr/>
            </a:lvl4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67D2D-5A7D-DD30-4D2E-F21EA81045B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9140973" y="6226195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ADED714D-3E4B-4DCA-800F-9179E05A8632}" type="slidenum">
              <a:t>‹#›</a:t>
            </a:fld>
            <a:endParaRPr lang="en-US"/>
          </a:p>
        </p:txBody>
      </p:sp>
      <p:cxnSp>
        <p:nvCxnSpPr>
          <p:cNvPr id="7" name="Straight Connector 3">
            <a:extLst>
              <a:ext uri="{FF2B5EF4-FFF2-40B4-BE49-F238E27FC236}">
                <a16:creationId xmlns:a16="http://schemas.microsoft.com/office/drawing/2014/main" id="{7590223E-F846-4AAD-04D8-1300C22F7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889629" y="2679475"/>
            <a:ext cx="4352662" cy="0"/>
          </a:xfrm>
          <a:prstGeom prst="straightConnector1">
            <a:avLst/>
          </a:prstGeom>
          <a:noFill/>
          <a:ln w="25402" cap="flat">
            <a:solidFill>
              <a:srgbClr val="022D94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35168728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2 column">
    <p:bg>
      <p:bgPr>
        <a:gradFill>
          <a:gsLst>
            <a:gs pos="0">
              <a:srgbClr val="316CFC"/>
            </a:gs>
            <a:gs pos="100000">
              <a:srgbClr val="0343DF"/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057EA9D-CC27-DD72-63A6-3A2F175E8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-6345"/>
            <a:ext cx="4646953" cy="6864345"/>
          </a:xfrm>
          <a:prstGeom prst="rect">
            <a:avLst/>
          </a:prstGeom>
          <a:solidFill>
            <a:srgbClr val="000000">
              <a:alpha val="7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rial Nova"/>
            </a:endParaRPr>
          </a:p>
        </p:txBody>
      </p:sp>
      <p:cxnSp>
        <p:nvCxnSpPr>
          <p:cNvPr id="3" name="Straight Connector 3">
            <a:extLst>
              <a:ext uri="{FF2B5EF4-FFF2-40B4-BE49-F238E27FC236}">
                <a16:creationId xmlns:a16="http://schemas.microsoft.com/office/drawing/2014/main" id="{01FD9F15-3ABB-CA93-0AC3-9EE2F54A11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35834" y="2680133"/>
            <a:ext cx="3114072" cy="0"/>
          </a:xfrm>
          <a:prstGeom prst="straightConnector1">
            <a:avLst/>
          </a:prstGeom>
          <a:noFill/>
          <a:ln w="25402" cap="flat">
            <a:solidFill>
              <a:srgbClr val="022D94"/>
            </a:solidFill>
            <a:prstDash val="solid"/>
            <a:miter/>
          </a:ln>
        </p:spPr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3F17609F-C9B0-58CD-1841-4739AEE583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5368" y="171395"/>
            <a:ext cx="3736631" cy="2202350"/>
          </a:xfrm>
        </p:spPr>
        <p:txBody>
          <a:bodyPr anchor="b"/>
          <a:lstStyle>
            <a:lvl1pPr>
              <a:defRPr sz="3200" cap="all" spc="0">
                <a:solidFill>
                  <a:srgbClr val="1CDFF5"/>
                </a:solidFill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5E0D2E-7B24-C4B9-FA8F-A47EE8AFCC9D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841714" y="3078483"/>
            <a:ext cx="3108191" cy="3047996"/>
          </a:xfrm>
        </p:spPr>
        <p:txBody>
          <a:bodyPr/>
          <a:lstStyle>
            <a:lvl1pPr>
              <a:lnSpc>
                <a:spcPct val="120000"/>
              </a:lnSpc>
              <a:spcAft>
                <a:spcPts val="600"/>
              </a:spcAft>
              <a:defRPr sz="1800">
                <a:solidFill>
                  <a:srgbClr val="FFFFFF"/>
                </a:solidFill>
                <a:latin typeface="Arial Nova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rgbClr val="73EBF9"/>
              </a:buClr>
              <a:defRPr sz="180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rgbClr val="73EBF9"/>
              </a:buClr>
              <a:defRPr sz="1800"/>
            </a:lvl3pPr>
            <a:lvl4pPr marL="1152144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rgbClr val="73EBF9"/>
              </a:buClr>
              <a:defRPr/>
            </a:lvl4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able Placeholder 11">
            <a:extLst>
              <a:ext uri="{FF2B5EF4-FFF2-40B4-BE49-F238E27FC236}">
                <a16:creationId xmlns:a16="http://schemas.microsoft.com/office/drawing/2014/main" id="{4961B739-05F3-D007-5CC0-E847F9D4D646}"/>
              </a:ext>
            </a:extLst>
          </p:cNvPr>
          <p:cNvSpPr txBox="1">
            <a:spLocks noGrp="1"/>
          </p:cNvSpPr>
          <p:nvPr>
            <p:ph type="tbl" idx="4294967295"/>
          </p:nvPr>
        </p:nvSpPr>
        <p:spPr>
          <a:xfrm>
            <a:off x="5067303" y="404814"/>
            <a:ext cx="6705596" cy="6048371"/>
          </a:xfrm>
        </p:spPr>
        <p:txBody>
          <a:bodyPr/>
          <a:lstStyle>
            <a:lvl1pPr>
              <a:defRPr sz="2400">
                <a:latin typeface="Arial Nova"/>
              </a:defRPr>
            </a:lvl1pPr>
          </a:lstStyle>
          <a:p>
            <a:pPr lvl="0"/>
            <a:r>
              <a:rPr lang="en-US"/>
              <a:t>Click icon to add table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91C2526-8D70-AA8A-00C7-3890C388F06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336407" y="6237286"/>
            <a:ext cx="4114800" cy="365129"/>
          </a:xfrm>
        </p:spPr>
        <p:txBody>
          <a:bodyPr anchorCtr="0"/>
          <a:lstStyle>
            <a:lvl1pPr algn="l">
              <a:defRPr/>
            </a:lvl1pPr>
          </a:lstStyle>
          <a:p>
            <a:pPr lvl="0"/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135710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2 column">
    <p:bg>
      <p:bgPr>
        <a:gradFill>
          <a:gsLst>
            <a:gs pos="0">
              <a:srgbClr val="316CFC"/>
            </a:gs>
            <a:gs pos="100000">
              <a:srgbClr val="0343DF"/>
            </a:gs>
          </a:gsLst>
          <a:lin ang="78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C1BDBA0-2DCA-E37A-93A1-FA29D7F06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000000">
              <a:alpha val="7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rial Nova"/>
            </a:endParaRPr>
          </a:p>
        </p:txBody>
      </p:sp>
      <p:cxnSp>
        <p:nvCxnSpPr>
          <p:cNvPr id="3" name="Straight Connector 3">
            <a:extLst>
              <a:ext uri="{FF2B5EF4-FFF2-40B4-BE49-F238E27FC236}">
                <a16:creationId xmlns:a16="http://schemas.microsoft.com/office/drawing/2014/main" id="{86308430-2929-A683-955E-79D862337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7040" y="1983415"/>
            <a:ext cx="10435626" cy="0"/>
          </a:xfrm>
          <a:prstGeom prst="straightConnector1">
            <a:avLst/>
          </a:prstGeom>
          <a:noFill/>
          <a:ln w="25402" cap="flat">
            <a:solidFill>
              <a:srgbClr val="022D94"/>
            </a:solidFill>
            <a:prstDash val="solid"/>
            <a:miter/>
          </a:ln>
        </p:spPr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44830312-8CD5-972C-AE85-0F530E3D21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3559" y="433910"/>
            <a:ext cx="10515600" cy="1327461"/>
          </a:xfrm>
        </p:spPr>
        <p:txBody>
          <a:bodyPr anchor="b"/>
          <a:lstStyle>
            <a:lvl1pPr>
              <a:defRPr sz="3200" cap="all" spc="0">
                <a:solidFill>
                  <a:srgbClr val="1CDFF5"/>
                </a:solidFill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361B215-C739-5494-6171-7BD3729FAD9C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814300" y="2465533"/>
            <a:ext cx="7303541" cy="3427262"/>
          </a:xfrm>
        </p:spPr>
        <p:txBody>
          <a:bodyPr/>
          <a:lstStyle>
            <a:lvl1pPr marL="283464" indent="-283464">
              <a:lnSpc>
                <a:spcPct val="120000"/>
              </a:lnSpc>
              <a:buClr>
                <a:srgbClr val="73EBF9"/>
              </a:buClr>
              <a:buSzPct val="100000"/>
              <a:buFont typeface="Arial" pitchFamily="34"/>
              <a:buChar char="•"/>
              <a:defRPr sz="1800">
                <a:solidFill>
                  <a:srgbClr val="FFFFFF"/>
                </a:solidFill>
                <a:latin typeface="Arial Nova"/>
              </a:defRPr>
            </a:lvl1pPr>
            <a:lvl2pPr marL="566928" indent="-283464">
              <a:lnSpc>
                <a:spcPct val="120000"/>
              </a:lnSpc>
              <a:buClr>
                <a:srgbClr val="73EBF9"/>
              </a:buClr>
              <a:defRPr sz="1800"/>
            </a:lvl2pPr>
            <a:lvl3pPr marL="859536" indent="-283464">
              <a:lnSpc>
                <a:spcPct val="120000"/>
              </a:lnSpc>
              <a:buClr>
                <a:srgbClr val="73EBF9"/>
              </a:buClr>
              <a:defRPr sz="1800"/>
            </a:lvl3pPr>
            <a:lvl4pPr marL="1152144">
              <a:lnSpc>
                <a:spcPct val="120000"/>
              </a:lnSpc>
              <a:buClr>
                <a:srgbClr val="73EBF9"/>
              </a:buClr>
              <a:defRPr/>
            </a:lvl4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7779D032-C9F1-4C26-1DC9-EACC94E85265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8392162" y="2465386"/>
            <a:ext cx="2856869" cy="3427408"/>
          </a:xfrm>
        </p:spPr>
        <p:txBody>
          <a:bodyPr/>
          <a:lstStyle>
            <a:lvl1pPr>
              <a:lnSpc>
                <a:spcPct val="120000"/>
              </a:lnSpc>
              <a:defRPr sz="1800">
                <a:solidFill>
                  <a:srgbClr val="FFFFFF"/>
                </a:solidFill>
                <a:latin typeface="Arial Nova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/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/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/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3392125-411A-B922-3DA3-DEA53E29F1E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336407" y="6237286"/>
            <a:ext cx="4114800" cy="365129"/>
          </a:xfrm>
        </p:spPr>
        <p:txBody>
          <a:bodyPr anchorCtr="0"/>
          <a:lstStyle>
            <a:lvl1pPr algn="l">
              <a:defRPr/>
            </a:lvl1pPr>
          </a:lstStyle>
          <a:p>
            <a:pPr lvl="0"/>
            <a:r>
              <a:rPr lang="en-US"/>
              <a:t>Presentation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EF79D75-B456-C09F-14E6-EA0E01CEF22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9140973" y="6226195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140E95E0-80B5-40AB-9771-643C3D54D47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970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lumn">
    <p:bg>
      <p:bgPr>
        <a:gradFill>
          <a:gsLst>
            <a:gs pos="0">
              <a:srgbClr val="316CFC"/>
            </a:gs>
            <a:gs pos="100000">
              <a:srgbClr val="0343DF"/>
            </a:gs>
          </a:gsLst>
          <a:lin ang="78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A6ED39E4-ED61-9EAF-45FF-98603C53D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1868" y="343814"/>
            <a:ext cx="11550700" cy="6210604"/>
          </a:xfrm>
          <a:prstGeom prst="rect">
            <a:avLst/>
          </a:prstGeom>
          <a:solidFill>
            <a:srgbClr val="000000">
              <a:alpha val="7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rial Nova"/>
            </a:endParaRPr>
          </a:p>
        </p:txBody>
      </p:sp>
      <p:cxnSp>
        <p:nvCxnSpPr>
          <p:cNvPr id="3" name="Straight Connector 3">
            <a:extLst>
              <a:ext uri="{FF2B5EF4-FFF2-40B4-BE49-F238E27FC236}">
                <a16:creationId xmlns:a16="http://schemas.microsoft.com/office/drawing/2014/main" id="{1FDE92FB-78EC-4551-2D22-AE34A6917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7040" y="1991544"/>
            <a:ext cx="10546763" cy="0"/>
          </a:xfrm>
          <a:prstGeom prst="straightConnector1">
            <a:avLst/>
          </a:prstGeom>
          <a:noFill/>
          <a:ln w="25402" cap="flat">
            <a:solidFill>
              <a:srgbClr val="022D94"/>
            </a:solidFill>
            <a:prstDash val="solid"/>
            <a:miter/>
          </a:ln>
        </p:spPr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9F05FE57-1322-EACD-2806-4A8AD98814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5368" y="643838"/>
            <a:ext cx="10515600" cy="1140851"/>
          </a:xfrm>
        </p:spPr>
        <p:txBody>
          <a:bodyPr lIns="0" anchor="b"/>
          <a:lstStyle>
            <a:lvl1pPr>
              <a:defRPr sz="3200" cap="all" spc="0">
                <a:solidFill>
                  <a:srgbClr val="1CDFF5"/>
                </a:solidFill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5" name="Table Placeholder 9">
            <a:extLst>
              <a:ext uri="{FF2B5EF4-FFF2-40B4-BE49-F238E27FC236}">
                <a16:creationId xmlns:a16="http://schemas.microsoft.com/office/drawing/2014/main" id="{9162F8FB-6F45-D425-3A31-CCBA95F74FA1}"/>
              </a:ext>
            </a:extLst>
          </p:cNvPr>
          <p:cNvSpPr txBox="1">
            <a:spLocks noGrp="1"/>
          </p:cNvSpPr>
          <p:nvPr>
            <p:ph type="tbl" idx="4294967295"/>
          </p:nvPr>
        </p:nvSpPr>
        <p:spPr>
          <a:xfrm>
            <a:off x="835020" y="2560640"/>
            <a:ext cx="10515600" cy="3478213"/>
          </a:xfrm>
        </p:spPr>
        <p:txBody>
          <a:bodyPr/>
          <a:lstStyle>
            <a:lvl1pPr>
              <a:defRPr sz="2400">
                <a:latin typeface="Arial Nova"/>
              </a:defRPr>
            </a:lvl1pPr>
          </a:lstStyle>
          <a:p>
            <a:pPr lvl="0"/>
            <a:r>
              <a:rPr lang="en-US"/>
              <a:t>Click icon to add table</a:t>
            </a:r>
          </a:p>
        </p:txBody>
      </p:sp>
      <p:cxnSp>
        <p:nvCxnSpPr>
          <p:cNvPr id="6" name="Straight Connector 7">
            <a:extLst>
              <a:ext uri="{FF2B5EF4-FFF2-40B4-BE49-F238E27FC236}">
                <a16:creationId xmlns:a16="http://schemas.microsoft.com/office/drawing/2014/main" id="{E68E86CE-59C3-FFD6-E932-14F051AA0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7040" y="1983708"/>
            <a:ext cx="10435626" cy="0"/>
          </a:xfrm>
          <a:prstGeom prst="straightConnector1">
            <a:avLst/>
          </a:prstGeom>
          <a:noFill/>
          <a:ln w="25402" cap="flat">
            <a:solidFill>
              <a:srgbClr val="022D94"/>
            </a:solidFill>
            <a:prstDash val="solid"/>
            <a:miter/>
          </a:ln>
        </p:spPr>
      </p:cxn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5E39B4D-9FEF-4277-0100-CE810F47053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336407" y="6237286"/>
            <a:ext cx="4114800" cy="365129"/>
          </a:xfrm>
        </p:spPr>
        <p:txBody>
          <a:bodyPr anchorCtr="0"/>
          <a:lstStyle>
            <a:lvl1pPr algn="l">
              <a:defRPr/>
            </a:lvl1pPr>
          </a:lstStyle>
          <a:p>
            <a:pPr lvl="0"/>
            <a:r>
              <a:rPr lang="en-US"/>
              <a:t>Presentation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7EDEE61-D92F-FD59-C325-BED52223B59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9140973" y="6226195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A82D9F94-0C54-47B2-BD0F-EAE307B8E83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59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gradFill>
          <a:gsLst>
            <a:gs pos="0">
              <a:srgbClr val="316CFC"/>
            </a:gs>
            <a:gs pos="100000">
              <a:srgbClr val="022D94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5FE360FE-5CAC-1C7E-2E43-B8B797CB5615}"/>
              </a:ext>
            </a:extLst>
          </p:cNvPr>
          <p:cNvGrpSpPr/>
          <p:nvPr/>
        </p:nvGrpSpPr>
        <p:grpSpPr>
          <a:xfrm>
            <a:off x="4575465" y="4133"/>
            <a:ext cx="7616531" cy="6853866"/>
            <a:chOff x="4575465" y="4133"/>
            <a:chExt cx="7616531" cy="6853866"/>
          </a:xfrm>
        </p:grpSpPr>
        <p:grpSp>
          <p:nvGrpSpPr>
            <p:cNvPr id="3" name="Group 15">
              <a:extLst>
                <a:ext uri="{FF2B5EF4-FFF2-40B4-BE49-F238E27FC236}">
                  <a16:creationId xmlns:a16="http://schemas.microsoft.com/office/drawing/2014/main" id="{5A01824E-CBD0-2C52-A96E-57B295C3CF6D}"/>
                </a:ext>
              </a:extLst>
            </p:cNvPr>
            <p:cNvGrpSpPr/>
            <p:nvPr/>
          </p:nvGrpSpPr>
          <p:grpSpPr>
            <a:xfrm>
              <a:off x="4575465" y="691661"/>
              <a:ext cx="364013" cy="857039"/>
              <a:chOff x="4575465" y="691661"/>
              <a:chExt cx="364013" cy="857039"/>
            </a:xfrm>
          </p:grpSpPr>
          <p:sp>
            <p:nvSpPr>
              <p:cNvPr id="4" name="Oval 26">
                <a:extLst>
                  <a:ext uri="{FF2B5EF4-FFF2-40B4-BE49-F238E27FC236}">
                    <a16:creationId xmlns:a16="http://schemas.microsoft.com/office/drawing/2014/main" id="{B093AF7E-619D-BD2F-9117-7C2FA44D12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812706" y="691661"/>
                <a:ext cx="126772" cy="126772"/>
              </a:xfrm>
              <a:custGeom>
                <a:avLst/>
                <a:gdLst>
                  <a:gd name="f0" fmla="val 21600000"/>
                  <a:gd name="f1" fmla="val 10800000"/>
                  <a:gd name="f2" fmla="val 5400000"/>
                  <a:gd name="f3" fmla="val 180"/>
                  <a:gd name="f4" fmla="val w"/>
                  <a:gd name="f5" fmla="val h"/>
                  <a:gd name="f6" fmla="val ss"/>
                  <a:gd name="f7" fmla="val 0"/>
                  <a:gd name="f8" fmla="*/ 5419351 1 1725033"/>
                  <a:gd name="f9" fmla="+- 0 0 -360"/>
                  <a:gd name="f10" fmla="+- 0 0 -180"/>
                  <a:gd name="f11" fmla="abs f4"/>
                  <a:gd name="f12" fmla="abs f5"/>
                  <a:gd name="f13" fmla="abs f6"/>
                  <a:gd name="f14" fmla="val f7"/>
                  <a:gd name="f15" fmla="+- 2700000 f2 0"/>
                  <a:gd name="f16" fmla="*/ f9 f1 1"/>
                  <a:gd name="f17" fmla="*/ f10 f1 1"/>
                  <a:gd name="f18" fmla="?: f11 f4 1"/>
                  <a:gd name="f19" fmla="?: f12 f5 1"/>
                  <a:gd name="f20" fmla="?: f13 f6 1"/>
                  <a:gd name="f21" fmla="*/ f15 f8 1"/>
                  <a:gd name="f22" fmla="*/ f16 1 f3"/>
                  <a:gd name="f23" fmla="*/ f17 1 f3"/>
                  <a:gd name="f24" fmla="*/ f18 1 21600"/>
                  <a:gd name="f25" fmla="*/ f19 1 21600"/>
                  <a:gd name="f26" fmla="*/ 21600 f18 1"/>
                  <a:gd name="f27" fmla="*/ 21600 f19 1"/>
                  <a:gd name="f28" fmla="*/ f21 1 f1"/>
                  <a:gd name="f29" fmla="+- f22 0 f2"/>
                  <a:gd name="f30" fmla="+- f23 0 f2"/>
                  <a:gd name="f31" fmla="min f25 f24"/>
                  <a:gd name="f32" fmla="*/ f26 1 f20"/>
                  <a:gd name="f33" fmla="*/ f27 1 f20"/>
                  <a:gd name="f34" fmla="+- 0 0 f28"/>
                  <a:gd name="f35" fmla="val f32"/>
                  <a:gd name="f36" fmla="val f33"/>
                  <a:gd name="f37" fmla="+- 0 0 f34"/>
                  <a:gd name="f38" fmla="*/ f14 f31 1"/>
                  <a:gd name="f39" fmla="+- f36 0 f14"/>
                  <a:gd name="f40" fmla="+- f35 0 f14"/>
                  <a:gd name="f41" fmla="*/ f37 f1 1"/>
                  <a:gd name="f42" fmla="*/ f39 1 2"/>
                  <a:gd name="f43" fmla="*/ f40 1 2"/>
                  <a:gd name="f44" fmla="*/ f41 1 f8"/>
                  <a:gd name="f45" fmla="+- f14 f42 0"/>
                  <a:gd name="f46" fmla="+- f14 f43 0"/>
                  <a:gd name="f47" fmla="+- f44 0 f2"/>
                  <a:gd name="f48" fmla="*/ f43 f31 1"/>
                  <a:gd name="f49" fmla="*/ f42 f31 1"/>
                  <a:gd name="f50" fmla="cos 1 f47"/>
                  <a:gd name="f51" fmla="sin 1 f47"/>
                  <a:gd name="f52" fmla="*/ f45 f31 1"/>
                  <a:gd name="f53" fmla="+- 0 0 f50"/>
                  <a:gd name="f54" fmla="+- 0 0 f51"/>
                  <a:gd name="f55" fmla="+- 0 0 f53"/>
                  <a:gd name="f56" fmla="+- 0 0 f54"/>
                  <a:gd name="f57" fmla="*/ f55 f43 1"/>
                  <a:gd name="f58" fmla="*/ f56 f42 1"/>
                  <a:gd name="f59" fmla="+- f46 0 f57"/>
                  <a:gd name="f60" fmla="+- f46 f57 0"/>
                  <a:gd name="f61" fmla="+- f45 0 f58"/>
                  <a:gd name="f62" fmla="+- f45 f58 0"/>
                  <a:gd name="f63" fmla="*/ f59 f31 1"/>
                  <a:gd name="f64" fmla="*/ f61 f31 1"/>
                  <a:gd name="f65" fmla="*/ f60 f31 1"/>
                  <a:gd name="f66" fmla="*/ f62 f31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63" y="f64"/>
                  </a:cxn>
                  <a:cxn ang="f30">
                    <a:pos x="f63" y="f66"/>
                  </a:cxn>
                  <a:cxn ang="f30">
                    <a:pos x="f65" y="f66"/>
                  </a:cxn>
                  <a:cxn ang="f29">
                    <a:pos x="f65" y="f64"/>
                  </a:cxn>
                </a:cxnLst>
                <a:rect l="f63" t="f64" r="f65" b="f66"/>
                <a:pathLst>
                  <a:path>
                    <a:moveTo>
                      <a:pt x="f38" y="f52"/>
                    </a:moveTo>
                    <a:arcTo wR="f48" hR="f49" stAng="f1" swAng="f0"/>
                    <a:close/>
                  </a:path>
                </a:pathLst>
              </a:custGeom>
              <a:noFill/>
              <a:ln w="12701" cap="flat">
                <a:solidFill>
                  <a:srgbClr val="83A7FD">
                    <a:alpha val="49000"/>
                  </a:srgbClr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FFFFFF"/>
                  </a:solidFill>
                  <a:uFillTx/>
                  <a:latin typeface="Arial Nova"/>
                </a:endParaRPr>
              </a:p>
            </p:txBody>
          </p:sp>
          <p:sp>
            <p:nvSpPr>
              <p:cNvPr id="5" name="Graphic 12">
                <a:extLst>
                  <a:ext uri="{FF2B5EF4-FFF2-40B4-BE49-F238E27FC236}">
                    <a16:creationId xmlns:a16="http://schemas.microsoft.com/office/drawing/2014/main" id="{E5512933-9511-3A64-2AF3-B703C38FAD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575465" y="1510917"/>
                <a:ext cx="45720" cy="37783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91138"/>
                  <a:gd name="f7" fmla="val 45569"/>
                  <a:gd name="f8" fmla="val 70736"/>
                  <a:gd name="f9" fmla="val 20402"/>
                  <a:gd name="f10" fmla="+- 0 0 -90"/>
                  <a:gd name="f11" fmla="*/ f3 1 91138"/>
                  <a:gd name="f12" fmla="*/ f4 1 91138"/>
                  <a:gd name="f13" fmla="val f5"/>
                  <a:gd name="f14" fmla="val f6"/>
                  <a:gd name="f15" fmla="*/ f10 f0 1"/>
                  <a:gd name="f16" fmla="+- f14 0 f13"/>
                  <a:gd name="f17" fmla="*/ f15 1 f2"/>
                  <a:gd name="f18" fmla="*/ f16 1 91138"/>
                  <a:gd name="f19" fmla="*/ 91138 f16 1"/>
                  <a:gd name="f20" fmla="*/ 45569 f16 1"/>
                  <a:gd name="f21" fmla="*/ 0 f16 1"/>
                  <a:gd name="f22" fmla="+- f17 0 f1"/>
                  <a:gd name="f23" fmla="*/ f19 1 91138"/>
                  <a:gd name="f24" fmla="*/ f20 1 91138"/>
                  <a:gd name="f25" fmla="*/ f21 1 91138"/>
                  <a:gd name="f26" fmla="*/ f13 1 f18"/>
                  <a:gd name="f27" fmla="*/ f14 1 f18"/>
                  <a:gd name="f28" fmla="*/ f23 1 f18"/>
                  <a:gd name="f29" fmla="*/ f24 1 f18"/>
                  <a:gd name="f30" fmla="*/ f25 1 f18"/>
                  <a:gd name="f31" fmla="*/ f26 f11 1"/>
                  <a:gd name="f32" fmla="*/ f27 f11 1"/>
                  <a:gd name="f33" fmla="*/ f27 f12 1"/>
                  <a:gd name="f34" fmla="*/ f26 f12 1"/>
                  <a:gd name="f35" fmla="*/ f28 f11 1"/>
                  <a:gd name="f36" fmla="*/ f29 f12 1"/>
                  <a:gd name="f37" fmla="*/ f29 f11 1"/>
                  <a:gd name="f38" fmla="*/ f28 f12 1"/>
                  <a:gd name="f39" fmla="*/ f30 f11 1"/>
                  <a:gd name="f40" fmla="*/ f30 f1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2">
                    <a:pos x="f35" y="f36"/>
                  </a:cxn>
                  <a:cxn ang="f22">
                    <a:pos x="f37" y="f38"/>
                  </a:cxn>
                  <a:cxn ang="f22">
                    <a:pos x="f39" y="f36"/>
                  </a:cxn>
                  <a:cxn ang="f22">
                    <a:pos x="f37" y="f40"/>
                  </a:cxn>
                  <a:cxn ang="f22">
                    <a:pos x="f35" y="f36"/>
                  </a:cxn>
                </a:cxnLst>
                <a:rect l="f31" t="f34" r="f32" b="f33"/>
                <a:pathLst>
                  <a:path w="91138" h="91138">
                    <a:moveTo>
                      <a:pt x="f6" y="f7"/>
                    </a:moveTo>
                    <a:cubicBezTo>
                      <a:pt x="f6" y="f8"/>
                      <a:pt x="f8" y="f6"/>
                      <a:pt x="f7" y="f6"/>
                    </a:cubicBezTo>
                    <a:cubicBezTo>
                      <a:pt x="f9" y="f6"/>
                      <a:pt x="f5" y="f8"/>
                      <a:pt x="f5" y="f7"/>
                    </a:cubicBezTo>
                    <a:cubicBezTo>
                      <a:pt x="f5" y="f9"/>
                      <a:pt x="f9" y="f5"/>
                      <a:pt x="f7" y="f5"/>
                    </a:cubicBezTo>
                    <a:cubicBezTo>
                      <a:pt x="f8" y="f5"/>
                      <a:pt x="f6" y="f9"/>
                      <a:pt x="f6" y="f7"/>
                    </a:cubicBezTo>
                    <a:close/>
                  </a:path>
                </a:pathLst>
              </a:custGeom>
              <a:solidFill>
                <a:srgbClr val="83A7FD">
                  <a:alpha val="49071"/>
                </a:srgbClr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rial Nova"/>
                </a:endParaRPr>
              </a:p>
            </p:txBody>
          </p:sp>
        </p:grp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2D836C73-5BE0-1FEA-AFA2-FA9848885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6542797" y="4133"/>
              <a:ext cx="5649199" cy="6853866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663CDADB-3EE0-1973-7B20-2491A9D218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5834" y="173736"/>
            <a:ext cx="4409511" cy="2203703"/>
          </a:xfrm>
        </p:spPr>
        <p:txBody>
          <a:bodyPr anchor="b"/>
          <a:lstStyle>
            <a:lvl1pPr>
              <a:defRPr sz="3200" cap="all">
                <a:solidFill>
                  <a:srgbClr val="73EBF9"/>
                </a:solidFill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3A01007B-57F8-14CF-65CA-B8CC710A8E5E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831847" y="3079123"/>
            <a:ext cx="4413251" cy="2752728"/>
          </a:xfrm>
        </p:spPr>
        <p:txBody>
          <a:bodyPr/>
          <a:lstStyle>
            <a:lvl1pPr>
              <a:lnSpc>
                <a:spcPct val="120000"/>
              </a:lnSpc>
              <a:defRPr sz="1800">
                <a:solidFill>
                  <a:srgbClr val="FFFFFF"/>
                </a:solidFill>
                <a:latin typeface="Arial Nova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rgbClr val="73EBF9"/>
              </a:buClr>
              <a:defRPr sz="1600"/>
            </a:lvl2pPr>
            <a:lvl3pPr>
              <a:lnSpc>
                <a:spcPct val="120000"/>
              </a:lnSpc>
              <a:spcBef>
                <a:spcPts val="1000"/>
              </a:spcBef>
              <a:buClr>
                <a:srgbClr val="73EBF9"/>
              </a:buClr>
              <a:defRPr sz="1400"/>
            </a:lvl3pPr>
            <a:lvl4pPr>
              <a:lnSpc>
                <a:spcPct val="120000"/>
              </a:lnSpc>
              <a:spcBef>
                <a:spcPts val="1000"/>
              </a:spcBef>
              <a:buClr>
                <a:srgbClr val="73EBF9"/>
              </a:buClr>
              <a:defRPr sz="1200"/>
            </a:lvl4pPr>
            <a:lvl5pPr>
              <a:lnSpc>
                <a:spcPct val="120000"/>
              </a:lnSpc>
              <a:spcBef>
                <a:spcPts val="1000"/>
              </a:spcBef>
              <a:buClr>
                <a:srgbClr val="73EBF9"/>
              </a:buClr>
              <a:defRPr sz="12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5FA5B35C-FAEE-4025-9524-696D8CC79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35834" y="2679191"/>
            <a:ext cx="4101926" cy="0"/>
          </a:xfrm>
          <a:prstGeom prst="straightConnector1">
            <a:avLst/>
          </a:prstGeom>
          <a:noFill/>
          <a:ln w="25402" cap="flat">
            <a:solidFill>
              <a:srgbClr val="022D94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198791211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gradFill>
          <a:gsLst>
            <a:gs pos="0">
              <a:srgbClr val="316CFC"/>
            </a:gs>
            <a:gs pos="100000">
              <a:srgbClr val="0343DF"/>
            </a:gs>
          </a:gsLst>
          <a:lin ang="12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72871156-4638-9A09-1D10-A363139DF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6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CA65D68-EE6B-4A21-41C8-9AE4023A2D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821183"/>
            <a:ext cx="12191996" cy="3215643"/>
          </a:xfrm>
        </p:spPr>
        <p:txBody>
          <a:bodyPr lIns="0" rIns="0" bIns="0" anchorCtr="1"/>
          <a:lstStyle>
            <a:lvl1pPr algn="ctr">
              <a:defRPr sz="6000" cap="all">
                <a:solidFill>
                  <a:srgbClr val="1CDFF5"/>
                </a:solidFill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62395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3">
    <p:bg>
      <p:bgPr>
        <a:gradFill>
          <a:gsLst>
            <a:gs pos="0">
              <a:srgbClr val="316CFC"/>
            </a:gs>
            <a:gs pos="100000">
              <a:srgbClr val="0343DF"/>
            </a:gs>
          </a:gsLst>
          <a:lin ang="78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E85A8989-903D-BBAF-9435-B3B8E467B90A}"/>
              </a:ext>
            </a:extLst>
          </p:cNvPr>
          <p:cNvGrpSpPr/>
          <p:nvPr/>
        </p:nvGrpSpPr>
        <p:grpSpPr>
          <a:xfrm>
            <a:off x="0" y="-6345"/>
            <a:ext cx="12185768" cy="6864345"/>
            <a:chOff x="0" y="-6345"/>
            <a:chExt cx="12185768" cy="6864345"/>
          </a:xfrm>
        </p:grpSpPr>
        <p:sp>
          <p:nvSpPr>
            <p:cNvPr id="3" name="Rectangle 3">
              <a:extLst>
                <a:ext uri="{FF2B5EF4-FFF2-40B4-BE49-F238E27FC236}">
                  <a16:creationId xmlns:a16="http://schemas.microsoft.com/office/drawing/2014/main" id="{9886C8FE-4072-277F-577F-6A71BFD70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45"/>
              <a:ext cx="6160395" cy="6864345"/>
            </a:xfrm>
            <a:prstGeom prst="rect">
              <a:avLst/>
            </a:prstGeom>
            <a:solidFill>
              <a:srgbClr val="000000">
                <a:alpha val="70000"/>
              </a:srgbClr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Arial Nova"/>
              </a:endParaRPr>
            </a:p>
          </p:txBody>
        </p: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4CF1B8F9-17D6-ADBC-6032-899C338937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</a:blip>
            <a:srcRect/>
            <a:stretch>
              <a:fillRect/>
            </a:stretch>
          </p:blipFill>
          <p:spPr>
            <a:xfrm rot="5400013">
              <a:off x="5750267" y="410127"/>
              <a:ext cx="6845628" cy="6025374"/>
            </a:xfrm>
            <a:prstGeom prst="rect">
              <a:avLst/>
            </a:prstGeom>
            <a:noFill/>
            <a:ln cap="flat">
              <a:noFill/>
            </a:ln>
          </p:spPr>
        </p:pic>
        <p:grpSp>
          <p:nvGrpSpPr>
            <p:cNvPr id="5" name="Group 6">
              <a:extLst>
                <a:ext uri="{FF2B5EF4-FFF2-40B4-BE49-F238E27FC236}">
                  <a16:creationId xmlns:a16="http://schemas.microsoft.com/office/drawing/2014/main" id="{B7C92E30-8AD8-E526-95B0-6711DD0C2600}"/>
                </a:ext>
              </a:extLst>
            </p:cNvPr>
            <p:cNvGrpSpPr/>
            <p:nvPr/>
          </p:nvGrpSpPr>
          <p:grpSpPr>
            <a:xfrm>
              <a:off x="5304699" y="259579"/>
              <a:ext cx="584273" cy="390175"/>
              <a:chOff x="5304699" y="259579"/>
              <a:chExt cx="584273" cy="390175"/>
            </a:xfrm>
          </p:grpSpPr>
          <p:sp>
            <p:nvSpPr>
              <p:cNvPr id="6" name="Oval 7">
                <a:extLst>
                  <a:ext uri="{FF2B5EF4-FFF2-40B4-BE49-F238E27FC236}">
                    <a16:creationId xmlns:a16="http://schemas.microsoft.com/office/drawing/2014/main" id="{BA32D31C-E775-AF97-2366-CE64098568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799991">
                <a:off x="5744598" y="259579"/>
                <a:ext cx="144374" cy="144374"/>
              </a:xfrm>
              <a:custGeom>
                <a:avLst/>
                <a:gdLst>
                  <a:gd name="f0" fmla="val 21600000"/>
                  <a:gd name="f1" fmla="val 10800000"/>
                  <a:gd name="f2" fmla="val 5400000"/>
                  <a:gd name="f3" fmla="val 180"/>
                  <a:gd name="f4" fmla="val w"/>
                  <a:gd name="f5" fmla="val h"/>
                  <a:gd name="f6" fmla="val ss"/>
                  <a:gd name="f7" fmla="val 0"/>
                  <a:gd name="f8" fmla="*/ 5419351 1 1725033"/>
                  <a:gd name="f9" fmla="+- 0 0 -360"/>
                  <a:gd name="f10" fmla="+- 0 0 -180"/>
                  <a:gd name="f11" fmla="abs f4"/>
                  <a:gd name="f12" fmla="abs f5"/>
                  <a:gd name="f13" fmla="abs f6"/>
                  <a:gd name="f14" fmla="val f7"/>
                  <a:gd name="f15" fmla="+- 2700000 f2 0"/>
                  <a:gd name="f16" fmla="*/ f9 f1 1"/>
                  <a:gd name="f17" fmla="*/ f10 f1 1"/>
                  <a:gd name="f18" fmla="?: f11 f4 1"/>
                  <a:gd name="f19" fmla="?: f12 f5 1"/>
                  <a:gd name="f20" fmla="?: f13 f6 1"/>
                  <a:gd name="f21" fmla="*/ f15 f8 1"/>
                  <a:gd name="f22" fmla="*/ f16 1 f3"/>
                  <a:gd name="f23" fmla="*/ f17 1 f3"/>
                  <a:gd name="f24" fmla="*/ f18 1 21600"/>
                  <a:gd name="f25" fmla="*/ f19 1 21600"/>
                  <a:gd name="f26" fmla="*/ 21600 f18 1"/>
                  <a:gd name="f27" fmla="*/ 21600 f19 1"/>
                  <a:gd name="f28" fmla="*/ f21 1 f1"/>
                  <a:gd name="f29" fmla="+- f22 0 f2"/>
                  <a:gd name="f30" fmla="+- f23 0 f2"/>
                  <a:gd name="f31" fmla="min f25 f24"/>
                  <a:gd name="f32" fmla="*/ f26 1 f20"/>
                  <a:gd name="f33" fmla="*/ f27 1 f20"/>
                  <a:gd name="f34" fmla="+- 0 0 f28"/>
                  <a:gd name="f35" fmla="val f32"/>
                  <a:gd name="f36" fmla="val f33"/>
                  <a:gd name="f37" fmla="+- 0 0 f34"/>
                  <a:gd name="f38" fmla="*/ f14 f31 1"/>
                  <a:gd name="f39" fmla="+- f36 0 f14"/>
                  <a:gd name="f40" fmla="+- f35 0 f14"/>
                  <a:gd name="f41" fmla="*/ f37 f1 1"/>
                  <a:gd name="f42" fmla="*/ f39 1 2"/>
                  <a:gd name="f43" fmla="*/ f40 1 2"/>
                  <a:gd name="f44" fmla="*/ f41 1 f8"/>
                  <a:gd name="f45" fmla="+- f14 f42 0"/>
                  <a:gd name="f46" fmla="+- f14 f43 0"/>
                  <a:gd name="f47" fmla="+- f44 0 f2"/>
                  <a:gd name="f48" fmla="*/ f43 f31 1"/>
                  <a:gd name="f49" fmla="*/ f42 f31 1"/>
                  <a:gd name="f50" fmla="cos 1 f47"/>
                  <a:gd name="f51" fmla="sin 1 f47"/>
                  <a:gd name="f52" fmla="*/ f45 f31 1"/>
                  <a:gd name="f53" fmla="+- 0 0 f50"/>
                  <a:gd name="f54" fmla="+- 0 0 f51"/>
                  <a:gd name="f55" fmla="+- 0 0 f53"/>
                  <a:gd name="f56" fmla="+- 0 0 f54"/>
                  <a:gd name="f57" fmla="*/ f55 f43 1"/>
                  <a:gd name="f58" fmla="*/ f56 f42 1"/>
                  <a:gd name="f59" fmla="+- f46 0 f57"/>
                  <a:gd name="f60" fmla="+- f46 f57 0"/>
                  <a:gd name="f61" fmla="+- f45 0 f58"/>
                  <a:gd name="f62" fmla="+- f45 f58 0"/>
                  <a:gd name="f63" fmla="*/ f59 f31 1"/>
                  <a:gd name="f64" fmla="*/ f61 f31 1"/>
                  <a:gd name="f65" fmla="*/ f60 f31 1"/>
                  <a:gd name="f66" fmla="*/ f62 f31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63" y="f64"/>
                  </a:cxn>
                  <a:cxn ang="f30">
                    <a:pos x="f63" y="f66"/>
                  </a:cxn>
                  <a:cxn ang="f30">
                    <a:pos x="f65" y="f66"/>
                  </a:cxn>
                  <a:cxn ang="f29">
                    <a:pos x="f65" y="f64"/>
                  </a:cxn>
                </a:cxnLst>
                <a:rect l="f63" t="f64" r="f65" b="f66"/>
                <a:pathLst>
                  <a:path>
                    <a:moveTo>
                      <a:pt x="f38" y="f52"/>
                    </a:moveTo>
                    <a:arcTo wR="f48" hR="f49" stAng="f1" swAng="f0"/>
                    <a:close/>
                  </a:path>
                </a:pathLst>
              </a:custGeom>
              <a:noFill/>
              <a:ln w="12701" cap="flat">
                <a:solidFill>
                  <a:srgbClr val="83A7FD">
                    <a:alpha val="49000"/>
                  </a:srgbClr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FFFFFF"/>
                  </a:solidFill>
                  <a:uFillTx/>
                  <a:latin typeface="Arial Nova"/>
                </a:endParaRPr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61C8E14A-8C1E-B3E9-E311-ACE56347C8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799991">
                <a:off x="5304699" y="549170"/>
                <a:ext cx="100584" cy="100584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91138"/>
                  <a:gd name="f7" fmla="val 45569"/>
                  <a:gd name="f8" fmla="val 70736"/>
                  <a:gd name="f9" fmla="val 20402"/>
                  <a:gd name="f10" fmla="+- 0 0 -90"/>
                  <a:gd name="f11" fmla="*/ f3 1 91138"/>
                  <a:gd name="f12" fmla="*/ f4 1 91138"/>
                  <a:gd name="f13" fmla="val f5"/>
                  <a:gd name="f14" fmla="val f6"/>
                  <a:gd name="f15" fmla="*/ f10 f0 1"/>
                  <a:gd name="f16" fmla="+- f14 0 f13"/>
                  <a:gd name="f17" fmla="*/ f15 1 f2"/>
                  <a:gd name="f18" fmla="*/ f16 1 91138"/>
                  <a:gd name="f19" fmla="*/ 91138 f16 1"/>
                  <a:gd name="f20" fmla="*/ 45569 f16 1"/>
                  <a:gd name="f21" fmla="*/ 0 f16 1"/>
                  <a:gd name="f22" fmla="+- f17 0 f1"/>
                  <a:gd name="f23" fmla="*/ f19 1 91138"/>
                  <a:gd name="f24" fmla="*/ f20 1 91138"/>
                  <a:gd name="f25" fmla="*/ f21 1 91138"/>
                  <a:gd name="f26" fmla="*/ f13 1 f18"/>
                  <a:gd name="f27" fmla="*/ f14 1 f18"/>
                  <a:gd name="f28" fmla="*/ f23 1 f18"/>
                  <a:gd name="f29" fmla="*/ f24 1 f18"/>
                  <a:gd name="f30" fmla="*/ f25 1 f18"/>
                  <a:gd name="f31" fmla="*/ f26 f11 1"/>
                  <a:gd name="f32" fmla="*/ f27 f11 1"/>
                  <a:gd name="f33" fmla="*/ f27 f12 1"/>
                  <a:gd name="f34" fmla="*/ f26 f12 1"/>
                  <a:gd name="f35" fmla="*/ f28 f11 1"/>
                  <a:gd name="f36" fmla="*/ f29 f12 1"/>
                  <a:gd name="f37" fmla="*/ f29 f11 1"/>
                  <a:gd name="f38" fmla="*/ f28 f12 1"/>
                  <a:gd name="f39" fmla="*/ f30 f11 1"/>
                  <a:gd name="f40" fmla="*/ f30 f1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2">
                    <a:pos x="f35" y="f36"/>
                  </a:cxn>
                  <a:cxn ang="f22">
                    <a:pos x="f37" y="f38"/>
                  </a:cxn>
                  <a:cxn ang="f22">
                    <a:pos x="f39" y="f36"/>
                  </a:cxn>
                  <a:cxn ang="f22">
                    <a:pos x="f37" y="f40"/>
                  </a:cxn>
                  <a:cxn ang="f22">
                    <a:pos x="f35" y="f36"/>
                  </a:cxn>
                </a:cxnLst>
                <a:rect l="f31" t="f34" r="f32" b="f33"/>
                <a:pathLst>
                  <a:path w="91138" h="91138">
                    <a:moveTo>
                      <a:pt x="f6" y="f7"/>
                    </a:moveTo>
                    <a:cubicBezTo>
                      <a:pt x="f6" y="f8"/>
                      <a:pt x="f8" y="f6"/>
                      <a:pt x="f7" y="f6"/>
                    </a:cubicBezTo>
                    <a:cubicBezTo>
                      <a:pt x="f9" y="f6"/>
                      <a:pt x="f5" y="f8"/>
                      <a:pt x="f5" y="f7"/>
                    </a:cubicBezTo>
                    <a:cubicBezTo>
                      <a:pt x="f5" y="f9"/>
                      <a:pt x="f9" y="f5"/>
                      <a:pt x="f7" y="f5"/>
                    </a:cubicBezTo>
                    <a:cubicBezTo>
                      <a:pt x="f8" y="f5"/>
                      <a:pt x="f6" y="f9"/>
                      <a:pt x="f6" y="f7"/>
                    </a:cubicBezTo>
                    <a:close/>
                  </a:path>
                </a:pathLst>
              </a:custGeom>
              <a:solidFill>
                <a:srgbClr val="83A7FD">
                  <a:alpha val="49071"/>
                </a:srgbClr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rial Nova"/>
                </a:endParaRPr>
              </a:p>
            </p:txBody>
          </p:sp>
        </p:grp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88A92994-75E0-5251-2E5F-7EA213C827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4466505" cy="1936863"/>
          </a:xfrm>
        </p:spPr>
        <p:txBody>
          <a:bodyPr anchor="b"/>
          <a:lstStyle>
            <a:lvl1pPr>
              <a:defRPr sz="3200" cap="all">
                <a:solidFill>
                  <a:srgbClr val="1CDFF5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9" name="Straight Connector 4">
            <a:extLst>
              <a:ext uri="{FF2B5EF4-FFF2-40B4-BE49-F238E27FC236}">
                <a16:creationId xmlns:a16="http://schemas.microsoft.com/office/drawing/2014/main" id="{262221F8-D3DC-1A67-213A-B780F840E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35834" y="2620496"/>
            <a:ext cx="4471663" cy="0"/>
          </a:xfrm>
          <a:prstGeom prst="straightConnector1">
            <a:avLst/>
          </a:prstGeom>
          <a:noFill/>
          <a:ln w="25402" cap="flat">
            <a:solidFill>
              <a:srgbClr val="022D94"/>
            </a:solidFill>
            <a:prstDash val="solid"/>
            <a:miter/>
          </a:ln>
        </p:spPr>
      </p:cxn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203141D1-3445-EA92-5292-DCBE6E73B185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838203" y="3097850"/>
            <a:ext cx="4466505" cy="3405189"/>
          </a:xfrm>
        </p:spPr>
        <p:txBody>
          <a:bodyPr/>
          <a:lstStyle>
            <a:lvl1pPr>
              <a:lnSpc>
                <a:spcPct val="120000"/>
              </a:lnSpc>
              <a:spcAft>
                <a:spcPts val="600"/>
              </a:spcAft>
              <a:defRPr sz="1800">
                <a:solidFill>
                  <a:srgbClr val="FFFFFF"/>
                </a:solidFill>
                <a:latin typeface="Arial Nova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/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/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/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298519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2 column">
    <p:bg>
      <p:bgPr>
        <a:gradFill>
          <a:gsLst>
            <a:gs pos="0">
              <a:srgbClr val="316CFC"/>
            </a:gs>
            <a:gs pos="100000">
              <a:srgbClr val="0343DF"/>
            </a:gs>
          </a:gsLst>
          <a:lin ang="12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B0BE05E7-5E49-7040-9FDF-62A5CCF01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1868" y="343814"/>
            <a:ext cx="11550700" cy="6210604"/>
          </a:xfrm>
          <a:prstGeom prst="rect">
            <a:avLst/>
          </a:prstGeom>
          <a:solidFill>
            <a:srgbClr val="000000">
              <a:alpha val="7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rial Nova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2E3AB23-B52A-D42B-1979-3A1701FAF7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1868" y="579116"/>
            <a:ext cx="11548259" cy="2733306"/>
          </a:xfrm>
        </p:spPr>
        <p:txBody>
          <a:bodyPr anchor="b" anchorCtr="1"/>
          <a:lstStyle>
            <a:lvl1pPr algn="ctr">
              <a:defRPr sz="3200" cap="all"/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E9467E7-B166-8005-0F37-3DBC63B93B47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21868" y="3484613"/>
            <a:ext cx="11562304" cy="2387864"/>
          </a:xfrm>
        </p:spPr>
        <p:txBody>
          <a:bodyPr anchorCtr="1"/>
          <a:lstStyle>
            <a:lvl1pPr algn="ctr">
              <a:defRPr sz="6000" cap="all" spc="600">
                <a:solidFill>
                  <a:srgbClr val="1CDFF5"/>
                </a:solidFill>
                <a:cs typeface="Biome Light" pitchFamily="34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CC468-B0AA-6720-D719-6C5116CB825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336407" y="6237286"/>
            <a:ext cx="4114800" cy="365129"/>
          </a:xfrm>
        </p:spPr>
        <p:txBody>
          <a:bodyPr anchorCtr="0"/>
          <a:lstStyle>
            <a:lvl1pPr algn="l">
              <a:defRPr/>
            </a:lvl1pPr>
          </a:lstStyle>
          <a:p>
            <a:pPr lvl="0"/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B0C47-E490-D9F9-C37A-59C6DBD4406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9140973" y="6226195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DB01DF87-4C58-477A-B289-2257FFA7710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1542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Pr>
        <a:gradFill>
          <a:gsLst>
            <a:gs pos="0">
              <a:srgbClr val="316CFC"/>
            </a:gs>
            <a:gs pos="100000">
              <a:srgbClr val="0343DF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>
            <a:extLst>
              <a:ext uri="{FF2B5EF4-FFF2-40B4-BE49-F238E27FC236}">
                <a16:creationId xmlns:a16="http://schemas.microsoft.com/office/drawing/2014/main" id="{BEBA9B91-4126-2E95-3005-C9BE17959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996" cy="6858000"/>
          </a:xfrm>
          <a:prstGeom prst="rect">
            <a:avLst/>
          </a:prstGeom>
          <a:gradFill>
            <a:gsLst>
              <a:gs pos="0">
                <a:srgbClr val="1A012C"/>
              </a:gs>
              <a:gs pos="100000">
                <a:srgbClr val="1A012C">
                  <a:alpha val="50000"/>
                </a:srgbClr>
              </a:gs>
            </a:gsLst>
            <a:path path="circle">
              <a:fillToRect l="50000" t="50000" r="50000" b="50000"/>
            </a:path>
          </a:gradFill>
          <a:ln w="12701" cap="flat">
            <a:solidFill>
              <a:srgbClr val="6A661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rial Nova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535B8A-C0CF-9320-1C86-1FE5A53EC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-6345"/>
            <a:ext cx="6096003" cy="6864345"/>
          </a:xfrm>
          <a:prstGeom prst="rect">
            <a:avLst/>
          </a:prstGeom>
          <a:solidFill>
            <a:srgbClr val="000000">
              <a:alpha val="7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rial Nova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EFEFC31-EB24-EF12-C7EA-E8FF3C46F0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9889" y="511762"/>
            <a:ext cx="4960830" cy="2785161"/>
          </a:xfrm>
        </p:spPr>
        <p:txBody>
          <a:bodyPr anchor="b"/>
          <a:lstStyle>
            <a:lvl1pPr>
              <a:defRPr sz="2400" cap="all"/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9C9BD14-2733-1036-E762-4CC77C7E24D6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02642" y="3484613"/>
            <a:ext cx="4958077" cy="2387864"/>
          </a:xfrm>
        </p:spPr>
        <p:txBody>
          <a:bodyPr/>
          <a:lstStyle>
            <a:lvl1pPr>
              <a:defRPr sz="3200" cap="all" spc="600">
                <a:solidFill>
                  <a:srgbClr val="1CDFF5"/>
                </a:solidFill>
                <a:cs typeface="Biome Light" pitchFamily="34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90796446-CFE3-0F1E-CA9B-E8CCF44F704D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497634" y="336554"/>
            <a:ext cx="5322886" cy="6184901"/>
          </a:xfrm>
        </p:spPr>
        <p:txBody>
          <a:bodyPr anchorCtr="1"/>
          <a:lstStyle>
            <a:lvl1pPr algn="ctr">
              <a:defRPr sz="20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960D925-6910-889E-B9DD-845E1EF0C5A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336407" y="6237286"/>
            <a:ext cx="4114800" cy="365129"/>
          </a:xfrm>
        </p:spPr>
        <p:txBody>
          <a:bodyPr anchorCtr="0"/>
          <a:lstStyle>
            <a:lvl1pPr algn="l">
              <a:defRPr/>
            </a:lvl1pPr>
          </a:lstStyle>
          <a:p>
            <a:pPr lvl="0"/>
            <a:r>
              <a:rPr lang="en-US"/>
              <a:t>Presentation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52BB752-BEAB-4B75-3ABD-6F86A9BD677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9140973" y="6226195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A730E694-FCBA-42B4-87A6-0AD30F48EE9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3628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2 column">
    <p:bg>
      <p:bgPr>
        <a:gradFill>
          <a:gsLst>
            <a:gs pos="0">
              <a:srgbClr val="316CFC"/>
            </a:gs>
            <a:gs pos="100000">
              <a:srgbClr val="0343DF"/>
            </a:gs>
          </a:gsLst>
          <a:lin ang="78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4">
            <a:extLst>
              <a:ext uri="{FF2B5EF4-FFF2-40B4-BE49-F238E27FC236}">
                <a16:creationId xmlns:a16="http://schemas.microsoft.com/office/drawing/2014/main" id="{32AF2FFB-8EAB-B076-460B-EF6A385D1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-6345"/>
            <a:ext cx="2356335" cy="685386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E943E1C0-4D8A-613C-4081-041DA659E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56335" y="-6345"/>
            <a:ext cx="9831802" cy="6864345"/>
          </a:xfrm>
          <a:prstGeom prst="rect">
            <a:avLst/>
          </a:prstGeom>
          <a:solidFill>
            <a:srgbClr val="000000">
              <a:alpha val="7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rial Nova"/>
            </a:endParaRPr>
          </a:p>
        </p:txBody>
      </p:sp>
      <p:cxnSp>
        <p:nvCxnSpPr>
          <p:cNvPr id="4" name="Straight Connector 5">
            <a:extLst>
              <a:ext uri="{FF2B5EF4-FFF2-40B4-BE49-F238E27FC236}">
                <a16:creationId xmlns:a16="http://schemas.microsoft.com/office/drawing/2014/main" id="{1E0C98FC-E7D2-CC2E-9019-049ABF450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305665" y="2002444"/>
            <a:ext cx="7922115" cy="0"/>
          </a:xfrm>
          <a:prstGeom prst="straightConnector1">
            <a:avLst/>
          </a:prstGeom>
          <a:noFill/>
          <a:ln w="25402" cap="flat">
            <a:solidFill>
              <a:srgbClr val="022D94"/>
            </a:solidFill>
            <a:prstDash val="solid"/>
            <a:miter/>
          </a:ln>
        </p:spPr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1483CEBE-B16C-9067-71C5-B7BF4CA63B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05665" y="113092"/>
            <a:ext cx="7420822" cy="1656307"/>
          </a:xfrm>
        </p:spPr>
        <p:txBody>
          <a:bodyPr lIns="0" anchor="b"/>
          <a:lstStyle>
            <a:lvl1pPr>
              <a:defRPr sz="3200" cap="all" spc="0">
                <a:solidFill>
                  <a:srgbClr val="1CDFF5"/>
                </a:solidFill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0AC8A421-0387-E3D5-D25D-C992A2E1BEC0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3305665" y="2470151"/>
            <a:ext cx="7420822" cy="3676646"/>
          </a:xfrm>
        </p:spPr>
        <p:txBody>
          <a:bodyPr/>
          <a:lstStyle>
            <a:lvl1pPr marL="285750" indent="-285750">
              <a:lnSpc>
                <a:spcPct val="120000"/>
              </a:lnSpc>
              <a:spcAft>
                <a:spcPts val="600"/>
              </a:spcAft>
              <a:buClr>
                <a:srgbClr val="73EBF9"/>
              </a:buClr>
              <a:buSzPct val="100000"/>
              <a:buFont typeface="Arial" pitchFamily="34"/>
              <a:buChar char="•"/>
              <a:defRPr sz="1800">
                <a:solidFill>
                  <a:srgbClr val="FFFFFF"/>
                </a:solidFill>
                <a:latin typeface="Arial Nova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rgbClr val="73EBF9"/>
              </a:buClr>
              <a:defRPr sz="1600"/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rgbClr val="73EBF9"/>
              </a:buClr>
              <a:defRPr sz="1400"/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rgbClr val="73EBF9"/>
              </a:buClr>
              <a:defRPr sz="1200"/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rgbClr val="73EBF9"/>
              </a:buClr>
              <a:defRPr sz="12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8CBE72A-0C7F-2E25-F85D-92EFF05A458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336407" y="6237286"/>
            <a:ext cx="4114800" cy="365129"/>
          </a:xfrm>
        </p:spPr>
        <p:txBody>
          <a:bodyPr anchorCtr="0"/>
          <a:lstStyle>
            <a:lvl1pPr algn="l">
              <a:defRPr/>
            </a:lvl1pPr>
          </a:lstStyle>
          <a:p>
            <a:pPr lvl="0"/>
            <a:r>
              <a:rPr lang="en-US"/>
              <a:t>Presentation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8E6425C-F635-9086-4717-7EE8320192B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9140973" y="6226195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DBCC0C51-4265-46E1-9246-47459938B73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43677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2 column">
    <p:bg>
      <p:bgPr>
        <a:gradFill>
          <a:gsLst>
            <a:gs pos="0">
              <a:srgbClr val="316CFC"/>
            </a:gs>
            <a:gs pos="100000">
              <a:srgbClr val="0343DF"/>
            </a:gs>
          </a:gsLst>
          <a:lin ang="78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>
            <a:extLst>
              <a:ext uri="{FF2B5EF4-FFF2-40B4-BE49-F238E27FC236}">
                <a16:creationId xmlns:a16="http://schemas.microsoft.com/office/drawing/2014/main" id="{9E7FAFDC-3A18-79A8-88CE-01A09655DD16}"/>
              </a:ext>
            </a:extLst>
          </p:cNvPr>
          <p:cNvGrpSpPr/>
          <p:nvPr/>
        </p:nvGrpSpPr>
        <p:grpSpPr>
          <a:xfrm>
            <a:off x="0" y="0"/>
            <a:ext cx="12191996" cy="6858000"/>
            <a:chOff x="0" y="0"/>
            <a:chExt cx="12191996" cy="6858000"/>
          </a:xfrm>
        </p:grpSpPr>
        <p:sp>
          <p:nvSpPr>
            <p:cNvPr id="3" name="Rectangle 20">
              <a:extLst>
                <a:ext uri="{FF2B5EF4-FFF2-40B4-BE49-F238E27FC236}">
                  <a16:creationId xmlns:a16="http://schemas.microsoft.com/office/drawing/2014/main" id="{CF2889BA-6CC2-D66B-B6C1-36012AA0BE7B}"/>
                </a:ext>
              </a:extLst>
            </p:cNvPr>
            <p:cNvSpPr/>
            <p:nvPr/>
          </p:nvSpPr>
          <p:spPr>
            <a:xfrm>
              <a:off x="0" y="0"/>
              <a:ext cx="12191996" cy="6858000"/>
            </a:xfrm>
            <a:prstGeom prst="rect">
              <a:avLst/>
            </a:prstGeom>
            <a:gradFill>
              <a:gsLst>
                <a:gs pos="0">
                  <a:srgbClr val="1A012C"/>
                </a:gs>
                <a:gs pos="100000">
                  <a:srgbClr val="1A012C">
                    <a:alpha val="50000"/>
                  </a:srgbClr>
                </a:gs>
              </a:gsLst>
              <a:path path="circle">
                <a:fillToRect l="50000" t="50000" r="50000" b="50000"/>
              </a:path>
            </a:gradFill>
            <a:ln w="12701" cap="flat">
              <a:solidFill>
                <a:srgbClr val="6A661B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Arial Nova"/>
              </a:endParaRPr>
            </a:p>
          </p:txBody>
        </p:sp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3C1BEB22-D183-95C0-0F10-B41A1CFCB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12191996" cy="6858000"/>
            </a:xfrm>
            <a:prstGeom prst="rect">
              <a:avLst/>
            </a:prstGeom>
            <a:noFill/>
            <a:ln cap="flat">
              <a:noFill/>
            </a:ln>
          </p:spPr>
        </p:pic>
        <p:grpSp>
          <p:nvGrpSpPr>
            <p:cNvPr id="5" name="Group 10">
              <a:extLst>
                <a:ext uri="{FF2B5EF4-FFF2-40B4-BE49-F238E27FC236}">
                  <a16:creationId xmlns:a16="http://schemas.microsoft.com/office/drawing/2014/main" id="{82FA1975-8210-68E4-C7D1-650A9A7A003F}"/>
                </a:ext>
              </a:extLst>
            </p:cNvPr>
            <p:cNvGrpSpPr/>
            <p:nvPr/>
          </p:nvGrpSpPr>
          <p:grpSpPr>
            <a:xfrm>
              <a:off x="1655237" y="1212933"/>
              <a:ext cx="412677" cy="431606"/>
              <a:chOff x="1655237" y="1212933"/>
              <a:chExt cx="412677" cy="431606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58CEF262-ACE5-9F7E-1AE0-8805C05BDB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6200004">
                <a:off x="1655237" y="1212933"/>
                <a:ext cx="128016" cy="128016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127713"/>
                  <a:gd name="f7" fmla="val 63857"/>
                  <a:gd name="f8" fmla="val 18874"/>
                  <a:gd name="f9" fmla="val 88700"/>
                  <a:gd name="f10" fmla="val 108839"/>
                  <a:gd name="f11" fmla="val 39013"/>
                  <a:gd name="f12" fmla="val 18898"/>
                  <a:gd name="f13" fmla="val 39023"/>
                  <a:gd name="f14" fmla="val 28590"/>
                  <a:gd name="f15" fmla="val 99124"/>
                  <a:gd name="f16" fmla="+- 0 0 -90"/>
                  <a:gd name="f17" fmla="*/ f3 1 127713"/>
                  <a:gd name="f18" fmla="*/ f4 1 127713"/>
                  <a:gd name="f19" fmla="val f5"/>
                  <a:gd name="f20" fmla="val f6"/>
                  <a:gd name="f21" fmla="*/ f16 f0 1"/>
                  <a:gd name="f22" fmla="+- f20 0 f19"/>
                  <a:gd name="f23" fmla="*/ f21 1 f2"/>
                  <a:gd name="f24" fmla="*/ f22 1 127713"/>
                  <a:gd name="f25" fmla="*/ 63857 f22 1"/>
                  <a:gd name="f26" fmla="*/ 18874 f22 1"/>
                  <a:gd name="f27" fmla="*/ 108839 f22 1"/>
                  <a:gd name="f28" fmla="*/ 0 f22 1"/>
                  <a:gd name="f29" fmla="*/ 127713 f22 1"/>
                  <a:gd name="f30" fmla="+- f23 0 f1"/>
                  <a:gd name="f31" fmla="*/ f25 1 127713"/>
                  <a:gd name="f32" fmla="*/ f26 1 127713"/>
                  <a:gd name="f33" fmla="*/ f27 1 127713"/>
                  <a:gd name="f34" fmla="*/ f28 1 127713"/>
                  <a:gd name="f35" fmla="*/ f29 1 127713"/>
                  <a:gd name="f36" fmla="*/ f19 1 f24"/>
                  <a:gd name="f37" fmla="*/ f20 1 f24"/>
                  <a:gd name="f38" fmla="*/ f31 1 f24"/>
                  <a:gd name="f39" fmla="*/ f32 1 f24"/>
                  <a:gd name="f40" fmla="*/ f33 1 f24"/>
                  <a:gd name="f41" fmla="*/ f34 1 f24"/>
                  <a:gd name="f42" fmla="*/ f35 1 f24"/>
                  <a:gd name="f43" fmla="*/ f36 f17 1"/>
                  <a:gd name="f44" fmla="*/ f37 f17 1"/>
                  <a:gd name="f45" fmla="*/ f37 f18 1"/>
                  <a:gd name="f46" fmla="*/ f36 f18 1"/>
                  <a:gd name="f47" fmla="*/ f38 f17 1"/>
                  <a:gd name="f48" fmla="*/ f39 f18 1"/>
                  <a:gd name="f49" fmla="*/ f40 f17 1"/>
                  <a:gd name="f50" fmla="*/ f38 f18 1"/>
                  <a:gd name="f51" fmla="*/ f40 f18 1"/>
                  <a:gd name="f52" fmla="*/ f39 f17 1"/>
                  <a:gd name="f53" fmla="*/ f41 f18 1"/>
                  <a:gd name="f54" fmla="*/ f41 f17 1"/>
                  <a:gd name="f55" fmla="*/ f42 f18 1"/>
                  <a:gd name="f56" fmla="*/ f42 f17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0">
                    <a:pos x="f47" y="f48"/>
                  </a:cxn>
                  <a:cxn ang="f30">
                    <a:pos x="f49" y="f50"/>
                  </a:cxn>
                  <a:cxn ang="f30">
                    <a:pos x="f47" y="f51"/>
                  </a:cxn>
                  <a:cxn ang="f30">
                    <a:pos x="f52" y="f50"/>
                  </a:cxn>
                  <a:cxn ang="f30">
                    <a:pos x="f47" y="f48"/>
                  </a:cxn>
                  <a:cxn ang="f30">
                    <a:pos x="f47" y="f53"/>
                  </a:cxn>
                  <a:cxn ang="f30">
                    <a:pos x="f54" y="f50"/>
                  </a:cxn>
                  <a:cxn ang="f30">
                    <a:pos x="f47" y="f55"/>
                  </a:cxn>
                  <a:cxn ang="f30">
                    <a:pos x="f56" y="f50"/>
                  </a:cxn>
                  <a:cxn ang="f30">
                    <a:pos x="f47" y="f53"/>
                  </a:cxn>
                </a:cxnLst>
                <a:rect l="f43" t="f46" r="f44" b="f45"/>
                <a:pathLst>
                  <a:path w="127713" h="127713">
                    <a:moveTo>
                      <a:pt x="f7" y="f8"/>
                    </a:moveTo>
                    <a:cubicBezTo>
                      <a:pt x="f9" y="f8"/>
                      <a:pt x="f10" y="f11"/>
                      <a:pt x="f10" y="f7"/>
                    </a:cubicBezTo>
                    <a:cubicBezTo>
                      <a:pt x="f10" y="f9"/>
                      <a:pt x="f9" y="f10"/>
                      <a:pt x="f7" y="f10"/>
                    </a:cubicBezTo>
                    <a:cubicBezTo>
                      <a:pt x="f11" y="f10"/>
                      <a:pt x="f8" y="f9"/>
                      <a:pt x="f8" y="f7"/>
                    </a:cubicBezTo>
                    <a:cubicBezTo>
                      <a:pt x="f12" y="f13"/>
                      <a:pt x="f13" y="f12"/>
                      <a:pt x="f7" y="f8"/>
                    </a:cubicBezTo>
                    <a:moveTo>
                      <a:pt x="f7" y="f5"/>
                    </a:moveTo>
                    <a:cubicBezTo>
                      <a:pt x="f14" y="f5"/>
                      <a:pt x="f5" y="f14"/>
                      <a:pt x="f5" y="f7"/>
                    </a:cubicBezTo>
                    <a:cubicBezTo>
                      <a:pt x="f5" y="f15"/>
                      <a:pt x="f14" y="f6"/>
                      <a:pt x="f7" y="f6"/>
                    </a:cubicBezTo>
                    <a:cubicBezTo>
                      <a:pt x="f15" y="f6"/>
                      <a:pt x="f6" y="f15"/>
                      <a:pt x="f6" y="f7"/>
                    </a:cubicBezTo>
                    <a:cubicBezTo>
                      <a:pt x="f6" y="f14"/>
                      <a:pt x="f15" y="f5"/>
                      <a:pt x="f7" y="f5"/>
                    </a:cubicBezTo>
                    <a:close/>
                  </a:path>
                </a:pathLst>
              </a:custGeom>
              <a:solidFill>
                <a:srgbClr val="83A7FD">
                  <a:alpha val="49071"/>
                </a:srgbClr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rial Nova"/>
                </a:endParaRPr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B0088E50-7369-E24A-CFFA-0A23F8ADDB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5400013">
                <a:off x="2026163" y="1602787"/>
                <a:ext cx="45720" cy="37783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91138"/>
                  <a:gd name="f7" fmla="val 45569"/>
                  <a:gd name="f8" fmla="val 70736"/>
                  <a:gd name="f9" fmla="val 20402"/>
                  <a:gd name="f10" fmla="+- 0 0 -90"/>
                  <a:gd name="f11" fmla="*/ f3 1 91138"/>
                  <a:gd name="f12" fmla="*/ f4 1 91138"/>
                  <a:gd name="f13" fmla="val f5"/>
                  <a:gd name="f14" fmla="val f6"/>
                  <a:gd name="f15" fmla="*/ f10 f0 1"/>
                  <a:gd name="f16" fmla="+- f14 0 f13"/>
                  <a:gd name="f17" fmla="*/ f15 1 f2"/>
                  <a:gd name="f18" fmla="*/ f16 1 91138"/>
                  <a:gd name="f19" fmla="*/ 91138 f16 1"/>
                  <a:gd name="f20" fmla="*/ 45569 f16 1"/>
                  <a:gd name="f21" fmla="*/ 0 f16 1"/>
                  <a:gd name="f22" fmla="+- f17 0 f1"/>
                  <a:gd name="f23" fmla="*/ f19 1 91138"/>
                  <a:gd name="f24" fmla="*/ f20 1 91138"/>
                  <a:gd name="f25" fmla="*/ f21 1 91138"/>
                  <a:gd name="f26" fmla="*/ f13 1 f18"/>
                  <a:gd name="f27" fmla="*/ f14 1 f18"/>
                  <a:gd name="f28" fmla="*/ f23 1 f18"/>
                  <a:gd name="f29" fmla="*/ f24 1 f18"/>
                  <a:gd name="f30" fmla="*/ f25 1 f18"/>
                  <a:gd name="f31" fmla="*/ f26 f11 1"/>
                  <a:gd name="f32" fmla="*/ f27 f11 1"/>
                  <a:gd name="f33" fmla="*/ f27 f12 1"/>
                  <a:gd name="f34" fmla="*/ f26 f12 1"/>
                  <a:gd name="f35" fmla="*/ f28 f11 1"/>
                  <a:gd name="f36" fmla="*/ f29 f12 1"/>
                  <a:gd name="f37" fmla="*/ f29 f11 1"/>
                  <a:gd name="f38" fmla="*/ f28 f12 1"/>
                  <a:gd name="f39" fmla="*/ f30 f11 1"/>
                  <a:gd name="f40" fmla="*/ f30 f1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2">
                    <a:pos x="f35" y="f36"/>
                  </a:cxn>
                  <a:cxn ang="f22">
                    <a:pos x="f37" y="f38"/>
                  </a:cxn>
                  <a:cxn ang="f22">
                    <a:pos x="f39" y="f36"/>
                  </a:cxn>
                  <a:cxn ang="f22">
                    <a:pos x="f37" y="f40"/>
                  </a:cxn>
                  <a:cxn ang="f22">
                    <a:pos x="f35" y="f36"/>
                  </a:cxn>
                </a:cxnLst>
                <a:rect l="f31" t="f34" r="f32" b="f33"/>
                <a:pathLst>
                  <a:path w="91138" h="91138">
                    <a:moveTo>
                      <a:pt x="f6" y="f7"/>
                    </a:moveTo>
                    <a:cubicBezTo>
                      <a:pt x="f6" y="f8"/>
                      <a:pt x="f8" y="f6"/>
                      <a:pt x="f7" y="f6"/>
                    </a:cubicBezTo>
                    <a:cubicBezTo>
                      <a:pt x="f9" y="f6"/>
                      <a:pt x="f5" y="f8"/>
                      <a:pt x="f5" y="f7"/>
                    </a:cubicBezTo>
                    <a:cubicBezTo>
                      <a:pt x="f5" y="f9"/>
                      <a:pt x="f9" y="f5"/>
                      <a:pt x="f7" y="f5"/>
                    </a:cubicBezTo>
                    <a:cubicBezTo>
                      <a:pt x="f8" y="f5"/>
                      <a:pt x="f6" y="f9"/>
                      <a:pt x="f6" y="f7"/>
                    </a:cubicBezTo>
                    <a:close/>
                  </a:path>
                </a:pathLst>
              </a:custGeom>
              <a:solidFill>
                <a:srgbClr val="83A7FD">
                  <a:alpha val="49071"/>
                </a:srgbClr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rial Nova"/>
                </a:endParaRPr>
              </a:p>
            </p:txBody>
          </p:sp>
        </p:grpSp>
        <p:grpSp>
          <p:nvGrpSpPr>
            <p:cNvPr id="8" name="Group 13">
              <a:extLst>
                <a:ext uri="{FF2B5EF4-FFF2-40B4-BE49-F238E27FC236}">
                  <a16:creationId xmlns:a16="http://schemas.microsoft.com/office/drawing/2014/main" id="{876F3921-F8BA-AE86-E661-4FFCB0E61908}"/>
                </a:ext>
              </a:extLst>
            </p:cNvPr>
            <p:cNvGrpSpPr/>
            <p:nvPr/>
          </p:nvGrpSpPr>
          <p:grpSpPr>
            <a:xfrm>
              <a:off x="10293976" y="5402504"/>
              <a:ext cx="325746" cy="495860"/>
              <a:chOff x="10293976" y="5402504"/>
              <a:chExt cx="325746" cy="495860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2D811CEA-31A2-2970-ECC7-22F63E1A19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9826696">
                <a:off x="10293976" y="5770348"/>
                <a:ext cx="128016" cy="128016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127713"/>
                  <a:gd name="f7" fmla="val 63857"/>
                  <a:gd name="f8" fmla="val 18874"/>
                  <a:gd name="f9" fmla="val 88700"/>
                  <a:gd name="f10" fmla="val 108839"/>
                  <a:gd name="f11" fmla="val 39013"/>
                  <a:gd name="f12" fmla="val 18898"/>
                  <a:gd name="f13" fmla="val 39023"/>
                  <a:gd name="f14" fmla="val 28590"/>
                  <a:gd name="f15" fmla="val 99124"/>
                  <a:gd name="f16" fmla="+- 0 0 -90"/>
                  <a:gd name="f17" fmla="*/ f3 1 127713"/>
                  <a:gd name="f18" fmla="*/ f4 1 127713"/>
                  <a:gd name="f19" fmla="val f5"/>
                  <a:gd name="f20" fmla="val f6"/>
                  <a:gd name="f21" fmla="*/ f16 f0 1"/>
                  <a:gd name="f22" fmla="+- f20 0 f19"/>
                  <a:gd name="f23" fmla="*/ f21 1 f2"/>
                  <a:gd name="f24" fmla="*/ f22 1 127713"/>
                  <a:gd name="f25" fmla="*/ 63857 f22 1"/>
                  <a:gd name="f26" fmla="*/ 18874 f22 1"/>
                  <a:gd name="f27" fmla="*/ 108839 f22 1"/>
                  <a:gd name="f28" fmla="*/ 0 f22 1"/>
                  <a:gd name="f29" fmla="*/ 127713 f22 1"/>
                  <a:gd name="f30" fmla="+- f23 0 f1"/>
                  <a:gd name="f31" fmla="*/ f25 1 127713"/>
                  <a:gd name="f32" fmla="*/ f26 1 127713"/>
                  <a:gd name="f33" fmla="*/ f27 1 127713"/>
                  <a:gd name="f34" fmla="*/ f28 1 127713"/>
                  <a:gd name="f35" fmla="*/ f29 1 127713"/>
                  <a:gd name="f36" fmla="*/ f19 1 f24"/>
                  <a:gd name="f37" fmla="*/ f20 1 f24"/>
                  <a:gd name="f38" fmla="*/ f31 1 f24"/>
                  <a:gd name="f39" fmla="*/ f32 1 f24"/>
                  <a:gd name="f40" fmla="*/ f33 1 f24"/>
                  <a:gd name="f41" fmla="*/ f34 1 f24"/>
                  <a:gd name="f42" fmla="*/ f35 1 f24"/>
                  <a:gd name="f43" fmla="*/ f36 f17 1"/>
                  <a:gd name="f44" fmla="*/ f37 f17 1"/>
                  <a:gd name="f45" fmla="*/ f37 f18 1"/>
                  <a:gd name="f46" fmla="*/ f36 f18 1"/>
                  <a:gd name="f47" fmla="*/ f38 f17 1"/>
                  <a:gd name="f48" fmla="*/ f39 f18 1"/>
                  <a:gd name="f49" fmla="*/ f40 f17 1"/>
                  <a:gd name="f50" fmla="*/ f38 f18 1"/>
                  <a:gd name="f51" fmla="*/ f40 f18 1"/>
                  <a:gd name="f52" fmla="*/ f39 f17 1"/>
                  <a:gd name="f53" fmla="*/ f41 f18 1"/>
                  <a:gd name="f54" fmla="*/ f41 f17 1"/>
                  <a:gd name="f55" fmla="*/ f42 f18 1"/>
                  <a:gd name="f56" fmla="*/ f42 f17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0">
                    <a:pos x="f47" y="f48"/>
                  </a:cxn>
                  <a:cxn ang="f30">
                    <a:pos x="f49" y="f50"/>
                  </a:cxn>
                  <a:cxn ang="f30">
                    <a:pos x="f47" y="f51"/>
                  </a:cxn>
                  <a:cxn ang="f30">
                    <a:pos x="f52" y="f50"/>
                  </a:cxn>
                  <a:cxn ang="f30">
                    <a:pos x="f47" y="f48"/>
                  </a:cxn>
                  <a:cxn ang="f30">
                    <a:pos x="f47" y="f53"/>
                  </a:cxn>
                  <a:cxn ang="f30">
                    <a:pos x="f54" y="f50"/>
                  </a:cxn>
                  <a:cxn ang="f30">
                    <a:pos x="f47" y="f55"/>
                  </a:cxn>
                  <a:cxn ang="f30">
                    <a:pos x="f56" y="f50"/>
                  </a:cxn>
                  <a:cxn ang="f30">
                    <a:pos x="f47" y="f53"/>
                  </a:cxn>
                </a:cxnLst>
                <a:rect l="f43" t="f46" r="f44" b="f45"/>
                <a:pathLst>
                  <a:path w="127713" h="127713">
                    <a:moveTo>
                      <a:pt x="f7" y="f8"/>
                    </a:moveTo>
                    <a:cubicBezTo>
                      <a:pt x="f9" y="f8"/>
                      <a:pt x="f10" y="f11"/>
                      <a:pt x="f10" y="f7"/>
                    </a:cubicBezTo>
                    <a:cubicBezTo>
                      <a:pt x="f10" y="f9"/>
                      <a:pt x="f9" y="f10"/>
                      <a:pt x="f7" y="f10"/>
                    </a:cubicBezTo>
                    <a:cubicBezTo>
                      <a:pt x="f11" y="f10"/>
                      <a:pt x="f8" y="f9"/>
                      <a:pt x="f8" y="f7"/>
                    </a:cubicBezTo>
                    <a:cubicBezTo>
                      <a:pt x="f12" y="f13"/>
                      <a:pt x="f13" y="f12"/>
                      <a:pt x="f7" y="f8"/>
                    </a:cubicBezTo>
                    <a:moveTo>
                      <a:pt x="f7" y="f5"/>
                    </a:moveTo>
                    <a:cubicBezTo>
                      <a:pt x="f14" y="f5"/>
                      <a:pt x="f5" y="f14"/>
                      <a:pt x="f5" y="f7"/>
                    </a:cubicBezTo>
                    <a:cubicBezTo>
                      <a:pt x="f5" y="f15"/>
                      <a:pt x="f14" y="f6"/>
                      <a:pt x="f7" y="f6"/>
                    </a:cubicBezTo>
                    <a:cubicBezTo>
                      <a:pt x="f15" y="f6"/>
                      <a:pt x="f6" y="f15"/>
                      <a:pt x="f6" y="f7"/>
                    </a:cubicBezTo>
                    <a:cubicBezTo>
                      <a:pt x="f6" y="f14"/>
                      <a:pt x="f15" y="f5"/>
                      <a:pt x="f7" y="f5"/>
                    </a:cubicBezTo>
                    <a:close/>
                  </a:path>
                </a:pathLst>
              </a:custGeom>
              <a:solidFill>
                <a:srgbClr val="83A7FD">
                  <a:alpha val="49071"/>
                </a:srgbClr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rial Nova"/>
                </a:endParaRPr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9FE1ABF3-2303-19F5-58C5-963D8C7552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20626687">
                <a:off x="10574002" y="5402504"/>
                <a:ext cx="45720" cy="37783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91138"/>
                  <a:gd name="f7" fmla="val 45569"/>
                  <a:gd name="f8" fmla="val 70736"/>
                  <a:gd name="f9" fmla="val 20402"/>
                  <a:gd name="f10" fmla="+- 0 0 -90"/>
                  <a:gd name="f11" fmla="*/ f3 1 91138"/>
                  <a:gd name="f12" fmla="*/ f4 1 91138"/>
                  <a:gd name="f13" fmla="val f5"/>
                  <a:gd name="f14" fmla="val f6"/>
                  <a:gd name="f15" fmla="*/ f10 f0 1"/>
                  <a:gd name="f16" fmla="+- f14 0 f13"/>
                  <a:gd name="f17" fmla="*/ f15 1 f2"/>
                  <a:gd name="f18" fmla="*/ f16 1 91138"/>
                  <a:gd name="f19" fmla="*/ 91138 f16 1"/>
                  <a:gd name="f20" fmla="*/ 45569 f16 1"/>
                  <a:gd name="f21" fmla="*/ 0 f16 1"/>
                  <a:gd name="f22" fmla="+- f17 0 f1"/>
                  <a:gd name="f23" fmla="*/ f19 1 91138"/>
                  <a:gd name="f24" fmla="*/ f20 1 91138"/>
                  <a:gd name="f25" fmla="*/ f21 1 91138"/>
                  <a:gd name="f26" fmla="*/ f13 1 f18"/>
                  <a:gd name="f27" fmla="*/ f14 1 f18"/>
                  <a:gd name="f28" fmla="*/ f23 1 f18"/>
                  <a:gd name="f29" fmla="*/ f24 1 f18"/>
                  <a:gd name="f30" fmla="*/ f25 1 f18"/>
                  <a:gd name="f31" fmla="*/ f26 f11 1"/>
                  <a:gd name="f32" fmla="*/ f27 f11 1"/>
                  <a:gd name="f33" fmla="*/ f27 f12 1"/>
                  <a:gd name="f34" fmla="*/ f26 f12 1"/>
                  <a:gd name="f35" fmla="*/ f28 f11 1"/>
                  <a:gd name="f36" fmla="*/ f29 f12 1"/>
                  <a:gd name="f37" fmla="*/ f29 f11 1"/>
                  <a:gd name="f38" fmla="*/ f28 f12 1"/>
                  <a:gd name="f39" fmla="*/ f30 f11 1"/>
                  <a:gd name="f40" fmla="*/ f30 f1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2">
                    <a:pos x="f35" y="f36"/>
                  </a:cxn>
                  <a:cxn ang="f22">
                    <a:pos x="f37" y="f38"/>
                  </a:cxn>
                  <a:cxn ang="f22">
                    <a:pos x="f39" y="f36"/>
                  </a:cxn>
                  <a:cxn ang="f22">
                    <a:pos x="f37" y="f40"/>
                  </a:cxn>
                  <a:cxn ang="f22">
                    <a:pos x="f35" y="f36"/>
                  </a:cxn>
                </a:cxnLst>
                <a:rect l="f31" t="f34" r="f32" b="f33"/>
                <a:pathLst>
                  <a:path w="91138" h="91138">
                    <a:moveTo>
                      <a:pt x="f6" y="f7"/>
                    </a:moveTo>
                    <a:cubicBezTo>
                      <a:pt x="f6" y="f8"/>
                      <a:pt x="f8" y="f6"/>
                      <a:pt x="f7" y="f6"/>
                    </a:cubicBezTo>
                    <a:cubicBezTo>
                      <a:pt x="f9" y="f6"/>
                      <a:pt x="f5" y="f8"/>
                      <a:pt x="f5" y="f7"/>
                    </a:cubicBezTo>
                    <a:cubicBezTo>
                      <a:pt x="f5" y="f9"/>
                      <a:pt x="f9" y="f5"/>
                      <a:pt x="f7" y="f5"/>
                    </a:cubicBezTo>
                    <a:cubicBezTo>
                      <a:pt x="f8" y="f5"/>
                      <a:pt x="f6" y="f9"/>
                      <a:pt x="f6" y="f7"/>
                    </a:cubicBezTo>
                    <a:close/>
                  </a:path>
                </a:pathLst>
              </a:custGeom>
              <a:solidFill>
                <a:srgbClr val="83A7FD">
                  <a:alpha val="49071"/>
                </a:srgbClr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rial Nova"/>
                </a:endParaRPr>
              </a:p>
            </p:txBody>
          </p:sp>
        </p:grp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83A14626-1459-C657-4427-91908744FC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32444" y="264161"/>
            <a:ext cx="6327108" cy="3373971"/>
          </a:xfrm>
        </p:spPr>
        <p:txBody>
          <a:bodyPr anchor="b" anchorCtr="1"/>
          <a:lstStyle>
            <a:lvl1pPr algn="ctr">
              <a:defRPr sz="3200" cap="all" spc="600">
                <a:solidFill>
                  <a:srgbClr val="1CDFF5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92086ACD-F392-E77D-FB8A-6D6DA7534F9D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2932444" y="3962131"/>
            <a:ext cx="6327108" cy="2653771"/>
          </a:xfrm>
        </p:spPr>
        <p:txBody>
          <a:bodyPr anchorCtr="1"/>
          <a:lstStyle>
            <a:lvl1pPr algn="ctr">
              <a:defRPr sz="1800" cap="all" spc="300">
                <a:solidFill>
                  <a:srgbClr val="FFFFFF"/>
                </a:solidFill>
                <a:cs typeface="Biome Light" pitchFamily="34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53126980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2 column">
    <p:bg>
      <p:bgPr>
        <a:gradFill>
          <a:gsLst>
            <a:gs pos="0">
              <a:srgbClr val="316CFC"/>
            </a:gs>
            <a:gs pos="100000">
              <a:srgbClr val="0343DF"/>
            </a:gs>
          </a:gsLst>
          <a:lin ang="78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9CB1206A-BB00-8FF8-3972-7AC742FCC4EE}"/>
              </a:ext>
            </a:extLst>
          </p:cNvPr>
          <p:cNvGrpSpPr/>
          <p:nvPr/>
        </p:nvGrpSpPr>
        <p:grpSpPr>
          <a:xfrm>
            <a:off x="0" y="-6345"/>
            <a:ext cx="12191996" cy="6864345"/>
            <a:chOff x="0" y="-6345"/>
            <a:chExt cx="12191996" cy="6864345"/>
          </a:xfrm>
        </p:grpSpPr>
        <p:sp>
          <p:nvSpPr>
            <p:cNvPr id="3" name="Rectangle 3">
              <a:extLst>
                <a:ext uri="{FF2B5EF4-FFF2-40B4-BE49-F238E27FC236}">
                  <a16:creationId xmlns:a16="http://schemas.microsoft.com/office/drawing/2014/main" id="{039DEC53-1613-3A29-4D33-1D6179D23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45"/>
              <a:ext cx="10763246" cy="6864345"/>
            </a:xfrm>
            <a:prstGeom prst="rect">
              <a:avLst/>
            </a:prstGeom>
            <a:solidFill>
              <a:srgbClr val="000000">
                <a:alpha val="70000"/>
              </a:srgbClr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Arial Nova"/>
              </a:endParaRPr>
            </a:p>
          </p:txBody>
        </p:sp>
        <p:pic>
          <p:nvPicPr>
            <p:cNvPr id="4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79DC952D-7232-DA6F-9481-9FE511237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b="-93"/>
            <a:stretch>
              <a:fillRect/>
            </a:stretch>
          </p:blipFill>
          <p:spPr>
            <a:xfrm flipH="1">
              <a:off x="0" y="0"/>
              <a:ext cx="1428750" cy="6858000"/>
            </a:xfrm>
            <a:prstGeom prst="rect">
              <a:avLst/>
            </a:prstGeom>
            <a:noFill/>
            <a:ln cap="flat">
              <a:noFill/>
            </a:ln>
          </p:spPr>
        </p:pic>
        <p:grpSp>
          <p:nvGrpSpPr>
            <p:cNvPr id="5" name="Group 6">
              <a:extLst>
                <a:ext uri="{FF2B5EF4-FFF2-40B4-BE49-F238E27FC236}">
                  <a16:creationId xmlns:a16="http://schemas.microsoft.com/office/drawing/2014/main" id="{B50A1224-5660-FF82-04D3-0B33C74D88EA}"/>
                </a:ext>
              </a:extLst>
            </p:cNvPr>
            <p:cNvGrpSpPr/>
            <p:nvPr/>
          </p:nvGrpSpPr>
          <p:grpSpPr>
            <a:xfrm>
              <a:off x="10649687" y="4382993"/>
              <a:ext cx="754142" cy="1865733"/>
              <a:chOff x="10649687" y="4382993"/>
              <a:chExt cx="754142" cy="1865733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F3C421C8-229E-82D9-8BBE-69FF008E44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1094479" y="4382993"/>
                <a:ext cx="128016" cy="128016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127713"/>
                  <a:gd name="f7" fmla="val 63857"/>
                  <a:gd name="f8" fmla="val 18874"/>
                  <a:gd name="f9" fmla="val 88700"/>
                  <a:gd name="f10" fmla="val 108839"/>
                  <a:gd name="f11" fmla="val 39013"/>
                  <a:gd name="f12" fmla="val 18898"/>
                  <a:gd name="f13" fmla="val 39023"/>
                  <a:gd name="f14" fmla="val 28590"/>
                  <a:gd name="f15" fmla="val 99124"/>
                  <a:gd name="f16" fmla="+- 0 0 -90"/>
                  <a:gd name="f17" fmla="*/ f3 1 127713"/>
                  <a:gd name="f18" fmla="*/ f4 1 127713"/>
                  <a:gd name="f19" fmla="val f5"/>
                  <a:gd name="f20" fmla="val f6"/>
                  <a:gd name="f21" fmla="*/ f16 f0 1"/>
                  <a:gd name="f22" fmla="+- f20 0 f19"/>
                  <a:gd name="f23" fmla="*/ f21 1 f2"/>
                  <a:gd name="f24" fmla="*/ f22 1 127713"/>
                  <a:gd name="f25" fmla="*/ 63857 f22 1"/>
                  <a:gd name="f26" fmla="*/ 18874 f22 1"/>
                  <a:gd name="f27" fmla="*/ 108839 f22 1"/>
                  <a:gd name="f28" fmla="*/ 0 f22 1"/>
                  <a:gd name="f29" fmla="*/ 127713 f22 1"/>
                  <a:gd name="f30" fmla="+- f23 0 f1"/>
                  <a:gd name="f31" fmla="*/ f25 1 127713"/>
                  <a:gd name="f32" fmla="*/ f26 1 127713"/>
                  <a:gd name="f33" fmla="*/ f27 1 127713"/>
                  <a:gd name="f34" fmla="*/ f28 1 127713"/>
                  <a:gd name="f35" fmla="*/ f29 1 127713"/>
                  <a:gd name="f36" fmla="*/ f19 1 f24"/>
                  <a:gd name="f37" fmla="*/ f20 1 f24"/>
                  <a:gd name="f38" fmla="*/ f31 1 f24"/>
                  <a:gd name="f39" fmla="*/ f32 1 f24"/>
                  <a:gd name="f40" fmla="*/ f33 1 f24"/>
                  <a:gd name="f41" fmla="*/ f34 1 f24"/>
                  <a:gd name="f42" fmla="*/ f35 1 f24"/>
                  <a:gd name="f43" fmla="*/ f36 f17 1"/>
                  <a:gd name="f44" fmla="*/ f37 f17 1"/>
                  <a:gd name="f45" fmla="*/ f37 f18 1"/>
                  <a:gd name="f46" fmla="*/ f36 f18 1"/>
                  <a:gd name="f47" fmla="*/ f38 f17 1"/>
                  <a:gd name="f48" fmla="*/ f39 f18 1"/>
                  <a:gd name="f49" fmla="*/ f40 f17 1"/>
                  <a:gd name="f50" fmla="*/ f38 f18 1"/>
                  <a:gd name="f51" fmla="*/ f40 f18 1"/>
                  <a:gd name="f52" fmla="*/ f39 f17 1"/>
                  <a:gd name="f53" fmla="*/ f41 f18 1"/>
                  <a:gd name="f54" fmla="*/ f41 f17 1"/>
                  <a:gd name="f55" fmla="*/ f42 f18 1"/>
                  <a:gd name="f56" fmla="*/ f42 f17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0">
                    <a:pos x="f47" y="f48"/>
                  </a:cxn>
                  <a:cxn ang="f30">
                    <a:pos x="f49" y="f50"/>
                  </a:cxn>
                  <a:cxn ang="f30">
                    <a:pos x="f47" y="f51"/>
                  </a:cxn>
                  <a:cxn ang="f30">
                    <a:pos x="f52" y="f50"/>
                  </a:cxn>
                  <a:cxn ang="f30">
                    <a:pos x="f47" y="f48"/>
                  </a:cxn>
                  <a:cxn ang="f30">
                    <a:pos x="f47" y="f53"/>
                  </a:cxn>
                  <a:cxn ang="f30">
                    <a:pos x="f54" y="f50"/>
                  </a:cxn>
                  <a:cxn ang="f30">
                    <a:pos x="f47" y="f55"/>
                  </a:cxn>
                  <a:cxn ang="f30">
                    <a:pos x="f56" y="f50"/>
                  </a:cxn>
                  <a:cxn ang="f30">
                    <a:pos x="f47" y="f53"/>
                  </a:cxn>
                </a:cxnLst>
                <a:rect l="f43" t="f46" r="f44" b="f45"/>
                <a:pathLst>
                  <a:path w="127713" h="127713">
                    <a:moveTo>
                      <a:pt x="f7" y="f8"/>
                    </a:moveTo>
                    <a:cubicBezTo>
                      <a:pt x="f9" y="f8"/>
                      <a:pt x="f10" y="f11"/>
                      <a:pt x="f10" y="f7"/>
                    </a:cubicBezTo>
                    <a:cubicBezTo>
                      <a:pt x="f10" y="f9"/>
                      <a:pt x="f9" y="f10"/>
                      <a:pt x="f7" y="f10"/>
                    </a:cubicBezTo>
                    <a:cubicBezTo>
                      <a:pt x="f11" y="f10"/>
                      <a:pt x="f8" y="f9"/>
                      <a:pt x="f8" y="f7"/>
                    </a:cubicBezTo>
                    <a:cubicBezTo>
                      <a:pt x="f12" y="f13"/>
                      <a:pt x="f13" y="f12"/>
                      <a:pt x="f7" y="f8"/>
                    </a:cubicBezTo>
                    <a:moveTo>
                      <a:pt x="f7" y="f5"/>
                    </a:moveTo>
                    <a:cubicBezTo>
                      <a:pt x="f14" y="f5"/>
                      <a:pt x="f5" y="f14"/>
                      <a:pt x="f5" y="f7"/>
                    </a:cubicBezTo>
                    <a:cubicBezTo>
                      <a:pt x="f5" y="f15"/>
                      <a:pt x="f14" y="f6"/>
                      <a:pt x="f7" y="f6"/>
                    </a:cubicBezTo>
                    <a:cubicBezTo>
                      <a:pt x="f15" y="f6"/>
                      <a:pt x="f6" y="f15"/>
                      <a:pt x="f6" y="f7"/>
                    </a:cubicBezTo>
                    <a:cubicBezTo>
                      <a:pt x="f6" y="f14"/>
                      <a:pt x="f15" y="f5"/>
                      <a:pt x="f7" y="f5"/>
                    </a:cubicBezTo>
                    <a:close/>
                  </a:path>
                </a:pathLst>
              </a:custGeom>
              <a:solidFill>
                <a:srgbClr val="83A7FD">
                  <a:alpha val="49071"/>
                </a:srgbClr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rial Nova"/>
                </a:endParaRPr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3F715044-40F7-C16E-F8BC-601A7A332E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1303245" y="5527035"/>
                <a:ext cx="100584" cy="100584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91138"/>
                  <a:gd name="f7" fmla="val 45569"/>
                  <a:gd name="f8" fmla="val 70736"/>
                  <a:gd name="f9" fmla="val 20402"/>
                  <a:gd name="f10" fmla="+- 0 0 -90"/>
                  <a:gd name="f11" fmla="*/ f3 1 91138"/>
                  <a:gd name="f12" fmla="*/ f4 1 91138"/>
                  <a:gd name="f13" fmla="val f5"/>
                  <a:gd name="f14" fmla="val f6"/>
                  <a:gd name="f15" fmla="*/ f10 f0 1"/>
                  <a:gd name="f16" fmla="+- f14 0 f13"/>
                  <a:gd name="f17" fmla="*/ f15 1 f2"/>
                  <a:gd name="f18" fmla="*/ f16 1 91138"/>
                  <a:gd name="f19" fmla="*/ 91138 f16 1"/>
                  <a:gd name="f20" fmla="*/ 45569 f16 1"/>
                  <a:gd name="f21" fmla="*/ 0 f16 1"/>
                  <a:gd name="f22" fmla="+- f17 0 f1"/>
                  <a:gd name="f23" fmla="*/ f19 1 91138"/>
                  <a:gd name="f24" fmla="*/ f20 1 91138"/>
                  <a:gd name="f25" fmla="*/ f21 1 91138"/>
                  <a:gd name="f26" fmla="*/ f13 1 f18"/>
                  <a:gd name="f27" fmla="*/ f14 1 f18"/>
                  <a:gd name="f28" fmla="*/ f23 1 f18"/>
                  <a:gd name="f29" fmla="*/ f24 1 f18"/>
                  <a:gd name="f30" fmla="*/ f25 1 f18"/>
                  <a:gd name="f31" fmla="*/ f26 f11 1"/>
                  <a:gd name="f32" fmla="*/ f27 f11 1"/>
                  <a:gd name="f33" fmla="*/ f27 f12 1"/>
                  <a:gd name="f34" fmla="*/ f26 f12 1"/>
                  <a:gd name="f35" fmla="*/ f28 f11 1"/>
                  <a:gd name="f36" fmla="*/ f29 f12 1"/>
                  <a:gd name="f37" fmla="*/ f29 f11 1"/>
                  <a:gd name="f38" fmla="*/ f28 f12 1"/>
                  <a:gd name="f39" fmla="*/ f30 f11 1"/>
                  <a:gd name="f40" fmla="*/ f30 f1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2">
                    <a:pos x="f35" y="f36"/>
                  </a:cxn>
                  <a:cxn ang="f22">
                    <a:pos x="f37" y="f38"/>
                  </a:cxn>
                  <a:cxn ang="f22">
                    <a:pos x="f39" y="f36"/>
                  </a:cxn>
                  <a:cxn ang="f22">
                    <a:pos x="f37" y="f40"/>
                  </a:cxn>
                  <a:cxn ang="f22">
                    <a:pos x="f35" y="f36"/>
                  </a:cxn>
                </a:cxnLst>
                <a:rect l="f31" t="f34" r="f32" b="f33"/>
                <a:pathLst>
                  <a:path w="91138" h="91138">
                    <a:moveTo>
                      <a:pt x="f6" y="f7"/>
                    </a:moveTo>
                    <a:cubicBezTo>
                      <a:pt x="f6" y="f8"/>
                      <a:pt x="f8" y="f6"/>
                      <a:pt x="f7" y="f6"/>
                    </a:cubicBezTo>
                    <a:cubicBezTo>
                      <a:pt x="f9" y="f6"/>
                      <a:pt x="f5" y="f8"/>
                      <a:pt x="f5" y="f7"/>
                    </a:cubicBezTo>
                    <a:cubicBezTo>
                      <a:pt x="f5" y="f9"/>
                      <a:pt x="f9" y="f5"/>
                      <a:pt x="f7" y="f5"/>
                    </a:cubicBezTo>
                    <a:cubicBezTo>
                      <a:pt x="f8" y="f5"/>
                      <a:pt x="f6" y="f9"/>
                      <a:pt x="f6" y="f7"/>
                    </a:cubicBezTo>
                    <a:close/>
                  </a:path>
                </a:pathLst>
              </a:custGeom>
              <a:solidFill>
                <a:srgbClr val="83A7FD">
                  <a:alpha val="49071"/>
                </a:srgbClr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rial Nova"/>
                </a:endParaRPr>
              </a:p>
            </p:txBody>
          </p:sp>
          <p:sp>
            <p:nvSpPr>
              <p:cNvPr id="8" name="Graphic 12">
                <a:extLst>
                  <a:ext uri="{FF2B5EF4-FFF2-40B4-BE49-F238E27FC236}">
                    <a16:creationId xmlns:a16="http://schemas.microsoft.com/office/drawing/2014/main" id="{19D0639B-F52F-69DC-A50E-969816A530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649687" y="6210943"/>
                <a:ext cx="45720" cy="37783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91138"/>
                  <a:gd name="f7" fmla="val 45569"/>
                  <a:gd name="f8" fmla="val 70736"/>
                  <a:gd name="f9" fmla="val 20402"/>
                  <a:gd name="f10" fmla="+- 0 0 -90"/>
                  <a:gd name="f11" fmla="*/ f3 1 91138"/>
                  <a:gd name="f12" fmla="*/ f4 1 91138"/>
                  <a:gd name="f13" fmla="val f5"/>
                  <a:gd name="f14" fmla="val f6"/>
                  <a:gd name="f15" fmla="*/ f10 f0 1"/>
                  <a:gd name="f16" fmla="+- f14 0 f13"/>
                  <a:gd name="f17" fmla="*/ f15 1 f2"/>
                  <a:gd name="f18" fmla="*/ f16 1 91138"/>
                  <a:gd name="f19" fmla="*/ 91138 f16 1"/>
                  <a:gd name="f20" fmla="*/ 45569 f16 1"/>
                  <a:gd name="f21" fmla="*/ 0 f16 1"/>
                  <a:gd name="f22" fmla="+- f17 0 f1"/>
                  <a:gd name="f23" fmla="*/ f19 1 91138"/>
                  <a:gd name="f24" fmla="*/ f20 1 91138"/>
                  <a:gd name="f25" fmla="*/ f21 1 91138"/>
                  <a:gd name="f26" fmla="*/ f13 1 f18"/>
                  <a:gd name="f27" fmla="*/ f14 1 f18"/>
                  <a:gd name="f28" fmla="*/ f23 1 f18"/>
                  <a:gd name="f29" fmla="*/ f24 1 f18"/>
                  <a:gd name="f30" fmla="*/ f25 1 f18"/>
                  <a:gd name="f31" fmla="*/ f26 f11 1"/>
                  <a:gd name="f32" fmla="*/ f27 f11 1"/>
                  <a:gd name="f33" fmla="*/ f27 f12 1"/>
                  <a:gd name="f34" fmla="*/ f26 f12 1"/>
                  <a:gd name="f35" fmla="*/ f28 f11 1"/>
                  <a:gd name="f36" fmla="*/ f29 f12 1"/>
                  <a:gd name="f37" fmla="*/ f29 f11 1"/>
                  <a:gd name="f38" fmla="*/ f28 f12 1"/>
                  <a:gd name="f39" fmla="*/ f30 f11 1"/>
                  <a:gd name="f40" fmla="*/ f30 f1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2">
                    <a:pos x="f35" y="f36"/>
                  </a:cxn>
                  <a:cxn ang="f22">
                    <a:pos x="f37" y="f38"/>
                  </a:cxn>
                  <a:cxn ang="f22">
                    <a:pos x="f39" y="f36"/>
                  </a:cxn>
                  <a:cxn ang="f22">
                    <a:pos x="f37" y="f40"/>
                  </a:cxn>
                  <a:cxn ang="f22">
                    <a:pos x="f35" y="f36"/>
                  </a:cxn>
                </a:cxnLst>
                <a:rect l="f31" t="f34" r="f32" b="f33"/>
                <a:pathLst>
                  <a:path w="91138" h="91138">
                    <a:moveTo>
                      <a:pt x="f6" y="f7"/>
                    </a:moveTo>
                    <a:cubicBezTo>
                      <a:pt x="f6" y="f8"/>
                      <a:pt x="f8" y="f6"/>
                      <a:pt x="f7" y="f6"/>
                    </a:cubicBezTo>
                    <a:cubicBezTo>
                      <a:pt x="f9" y="f6"/>
                      <a:pt x="f5" y="f8"/>
                      <a:pt x="f5" y="f7"/>
                    </a:cubicBezTo>
                    <a:cubicBezTo>
                      <a:pt x="f5" y="f9"/>
                      <a:pt x="f9" y="f5"/>
                      <a:pt x="f7" y="f5"/>
                    </a:cubicBezTo>
                    <a:cubicBezTo>
                      <a:pt x="f8" y="f5"/>
                      <a:pt x="f6" y="f9"/>
                      <a:pt x="f6" y="f7"/>
                    </a:cubicBezTo>
                    <a:close/>
                  </a:path>
                </a:pathLst>
              </a:custGeom>
              <a:solidFill>
                <a:srgbClr val="83A7FD">
                  <a:alpha val="49071"/>
                </a:srgbClr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rial Nova"/>
                </a:endParaRPr>
              </a:p>
            </p:txBody>
          </p:sp>
        </p:grpSp>
        <p:grpSp>
          <p:nvGrpSpPr>
            <p:cNvPr id="9" name="Group 7">
              <a:extLst>
                <a:ext uri="{FF2B5EF4-FFF2-40B4-BE49-F238E27FC236}">
                  <a16:creationId xmlns:a16="http://schemas.microsoft.com/office/drawing/2014/main" id="{F235F381-110F-2CF5-6C8D-5D6EE68DA79B}"/>
                </a:ext>
              </a:extLst>
            </p:cNvPr>
            <p:cNvGrpSpPr/>
            <p:nvPr/>
          </p:nvGrpSpPr>
          <p:grpSpPr>
            <a:xfrm>
              <a:off x="1870862" y="869905"/>
              <a:ext cx="431597" cy="412687"/>
              <a:chOff x="1870862" y="869905"/>
              <a:chExt cx="431597" cy="412687"/>
            </a:xfrm>
          </p:grpSpPr>
          <p:sp>
            <p:nvSpPr>
              <p:cNvPr id="10" name="Graphic 15">
                <a:extLst>
                  <a:ext uri="{FF2B5EF4-FFF2-40B4-BE49-F238E27FC236}">
                    <a16:creationId xmlns:a16="http://schemas.microsoft.com/office/drawing/2014/main" id="{1B309DFC-29AB-6173-CE52-C1968C81C2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799991">
                <a:off x="1870862" y="1154576"/>
                <a:ext cx="128016" cy="128016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127713"/>
                  <a:gd name="f7" fmla="val 63857"/>
                  <a:gd name="f8" fmla="val 18874"/>
                  <a:gd name="f9" fmla="val 88700"/>
                  <a:gd name="f10" fmla="val 108839"/>
                  <a:gd name="f11" fmla="val 39013"/>
                  <a:gd name="f12" fmla="val 18898"/>
                  <a:gd name="f13" fmla="val 39023"/>
                  <a:gd name="f14" fmla="val 28590"/>
                  <a:gd name="f15" fmla="val 99124"/>
                  <a:gd name="f16" fmla="+- 0 0 -90"/>
                  <a:gd name="f17" fmla="*/ f3 1 127713"/>
                  <a:gd name="f18" fmla="*/ f4 1 127713"/>
                  <a:gd name="f19" fmla="val f5"/>
                  <a:gd name="f20" fmla="val f6"/>
                  <a:gd name="f21" fmla="*/ f16 f0 1"/>
                  <a:gd name="f22" fmla="+- f20 0 f19"/>
                  <a:gd name="f23" fmla="*/ f21 1 f2"/>
                  <a:gd name="f24" fmla="*/ f22 1 127713"/>
                  <a:gd name="f25" fmla="*/ 63857 f22 1"/>
                  <a:gd name="f26" fmla="*/ 18874 f22 1"/>
                  <a:gd name="f27" fmla="*/ 108839 f22 1"/>
                  <a:gd name="f28" fmla="*/ 0 f22 1"/>
                  <a:gd name="f29" fmla="*/ 127713 f22 1"/>
                  <a:gd name="f30" fmla="+- f23 0 f1"/>
                  <a:gd name="f31" fmla="*/ f25 1 127713"/>
                  <a:gd name="f32" fmla="*/ f26 1 127713"/>
                  <a:gd name="f33" fmla="*/ f27 1 127713"/>
                  <a:gd name="f34" fmla="*/ f28 1 127713"/>
                  <a:gd name="f35" fmla="*/ f29 1 127713"/>
                  <a:gd name="f36" fmla="*/ f19 1 f24"/>
                  <a:gd name="f37" fmla="*/ f20 1 f24"/>
                  <a:gd name="f38" fmla="*/ f31 1 f24"/>
                  <a:gd name="f39" fmla="*/ f32 1 f24"/>
                  <a:gd name="f40" fmla="*/ f33 1 f24"/>
                  <a:gd name="f41" fmla="*/ f34 1 f24"/>
                  <a:gd name="f42" fmla="*/ f35 1 f24"/>
                  <a:gd name="f43" fmla="*/ f36 f17 1"/>
                  <a:gd name="f44" fmla="*/ f37 f17 1"/>
                  <a:gd name="f45" fmla="*/ f37 f18 1"/>
                  <a:gd name="f46" fmla="*/ f36 f18 1"/>
                  <a:gd name="f47" fmla="*/ f38 f17 1"/>
                  <a:gd name="f48" fmla="*/ f39 f18 1"/>
                  <a:gd name="f49" fmla="*/ f40 f17 1"/>
                  <a:gd name="f50" fmla="*/ f38 f18 1"/>
                  <a:gd name="f51" fmla="*/ f40 f18 1"/>
                  <a:gd name="f52" fmla="*/ f39 f17 1"/>
                  <a:gd name="f53" fmla="*/ f41 f18 1"/>
                  <a:gd name="f54" fmla="*/ f41 f17 1"/>
                  <a:gd name="f55" fmla="*/ f42 f18 1"/>
                  <a:gd name="f56" fmla="*/ f42 f17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0">
                    <a:pos x="f47" y="f48"/>
                  </a:cxn>
                  <a:cxn ang="f30">
                    <a:pos x="f49" y="f50"/>
                  </a:cxn>
                  <a:cxn ang="f30">
                    <a:pos x="f47" y="f51"/>
                  </a:cxn>
                  <a:cxn ang="f30">
                    <a:pos x="f52" y="f50"/>
                  </a:cxn>
                  <a:cxn ang="f30">
                    <a:pos x="f47" y="f48"/>
                  </a:cxn>
                  <a:cxn ang="f30">
                    <a:pos x="f47" y="f53"/>
                  </a:cxn>
                  <a:cxn ang="f30">
                    <a:pos x="f54" y="f50"/>
                  </a:cxn>
                  <a:cxn ang="f30">
                    <a:pos x="f47" y="f55"/>
                  </a:cxn>
                  <a:cxn ang="f30">
                    <a:pos x="f56" y="f50"/>
                  </a:cxn>
                  <a:cxn ang="f30">
                    <a:pos x="f47" y="f53"/>
                  </a:cxn>
                </a:cxnLst>
                <a:rect l="f43" t="f46" r="f44" b="f45"/>
                <a:pathLst>
                  <a:path w="127713" h="127713">
                    <a:moveTo>
                      <a:pt x="f7" y="f8"/>
                    </a:moveTo>
                    <a:cubicBezTo>
                      <a:pt x="f9" y="f8"/>
                      <a:pt x="f10" y="f11"/>
                      <a:pt x="f10" y="f7"/>
                    </a:cubicBezTo>
                    <a:cubicBezTo>
                      <a:pt x="f10" y="f9"/>
                      <a:pt x="f9" y="f10"/>
                      <a:pt x="f7" y="f10"/>
                    </a:cubicBezTo>
                    <a:cubicBezTo>
                      <a:pt x="f11" y="f10"/>
                      <a:pt x="f8" y="f9"/>
                      <a:pt x="f8" y="f7"/>
                    </a:cubicBezTo>
                    <a:cubicBezTo>
                      <a:pt x="f12" y="f13"/>
                      <a:pt x="f13" y="f12"/>
                      <a:pt x="f7" y="f8"/>
                    </a:cubicBezTo>
                    <a:moveTo>
                      <a:pt x="f7" y="f5"/>
                    </a:moveTo>
                    <a:cubicBezTo>
                      <a:pt x="f14" y="f5"/>
                      <a:pt x="f5" y="f14"/>
                      <a:pt x="f5" y="f7"/>
                    </a:cubicBezTo>
                    <a:cubicBezTo>
                      <a:pt x="f5" y="f15"/>
                      <a:pt x="f14" y="f6"/>
                      <a:pt x="f7" y="f6"/>
                    </a:cubicBezTo>
                    <a:cubicBezTo>
                      <a:pt x="f15" y="f6"/>
                      <a:pt x="f6" y="f15"/>
                      <a:pt x="f6" y="f7"/>
                    </a:cubicBezTo>
                    <a:cubicBezTo>
                      <a:pt x="f6" y="f14"/>
                      <a:pt x="f15" y="f5"/>
                      <a:pt x="f7" y="f5"/>
                    </a:cubicBezTo>
                    <a:close/>
                  </a:path>
                </a:pathLst>
              </a:custGeom>
              <a:solidFill>
                <a:srgbClr val="83A7FD">
                  <a:alpha val="49071"/>
                </a:srgbClr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rial Nova"/>
                </a:endParaRPr>
              </a:p>
            </p:txBody>
          </p:sp>
          <p:sp>
            <p:nvSpPr>
              <p:cNvPr id="11" name="Graphic 12">
                <a:extLst>
                  <a:ext uri="{FF2B5EF4-FFF2-40B4-BE49-F238E27FC236}">
                    <a16:creationId xmlns:a16="http://schemas.microsoft.com/office/drawing/2014/main" id="{67144FD8-F174-AD9E-4A7C-4F3BAE3B33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39" y="869905"/>
                <a:ext cx="45720" cy="37783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91138"/>
                  <a:gd name="f7" fmla="val 45569"/>
                  <a:gd name="f8" fmla="val 70736"/>
                  <a:gd name="f9" fmla="val 20402"/>
                  <a:gd name="f10" fmla="+- 0 0 -90"/>
                  <a:gd name="f11" fmla="*/ f3 1 91138"/>
                  <a:gd name="f12" fmla="*/ f4 1 91138"/>
                  <a:gd name="f13" fmla="val f5"/>
                  <a:gd name="f14" fmla="val f6"/>
                  <a:gd name="f15" fmla="*/ f10 f0 1"/>
                  <a:gd name="f16" fmla="+- f14 0 f13"/>
                  <a:gd name="f17" fmla="*/ f15 1 f2"/>
                  <a:gd name="f18" fmla="*/ f16 1 91138"/>
                  <a:gd name="f19" fmla="*/ 91138 f16 1"/>
                  <a:gd name="f20" fmla="*/ 45569 f16 1"/>
                  <a:gd name="f21" fmla="*/ 0 f16 1"/>
                  <a:gd name="f22" fmla="+- f17 0 f1"/>
                  <a:gd name="f23" fmla="*/ f19 1 91138"/>
                  <a:gd name="f24" fmla="*/ f20 1 91138"/>
                  <a:gd name="f25" fmla="*/ f21 1 91138"/>
                  <a:gd name="f26" fmla="*/ f13 1 f18"/>
                  <a:gd name="f27" fmla="*/ f14 1 f18"/>
                  <a:gd name="f28" fmla="*/ f23 1 f18"/>
                  <a:gd name="f29" fmla="*/ f24 1 f18"/>
                  <a:gd name="f30" fmla="*/ f25 1 f18"/>
                  <a:gd name="f31" fmla="*/ f26 f11 1"/>
                  <a:gd name="f32" fmla="*/ f27 f11 1"/>
                  <a:gd name="f33" fmla="*/ f27 f12 1"/>
                  <a:gd name="f34" fmla="*/ f26 f12 1"/>
                  <a:gd name="f35" fmla="*/ f28 f11 1"/>
                  <a:gd name="f36" fmla="*/ f29 f12 1"/>
                  <a:gd name="f37" fmla="*/ f29 f11 1"/>
                  <a:gd name="f38" fmla="*/ f28 f12 1"/>
                  <a:gd name="f39" fmla="*/ f30 f11 1"/>
                  <a:gd name="f40" fmla="*/ f30 f1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2">
                    <a:pos x="f35" y="f36"/>
                  </a:cxn>
                  <a:cxn ang="f22">
                    <a:pos x="f37" y="f38"/>
                  </a:cxn>
                  <a:cxn ang="f22">
                    <a:pos x="f39" y="f36"/>
                  </a:cxn>
                  <a:cxn ang="f22">
                    <a:pos x="f37" y="f40"/>
                  </a:cxn>
                  <a:cxn ang="f22">
                    <a:pos x="f35" y="f36"/>
                  </a:cxn>
                </a:cxnLst>
                <a:rect l="f31" t="f34" r="f32" b="f33"/>
                <a:pathLst>
                  <a:path w="91138" h="91138">
                    <a:moveTo>
                      <a:pt x="f6" y="f7"/>
                    </a:moveTo>
                    <a:cubicBezTo>
                      <a:pt x="f6" y="f8"/>
                      <a:pt x="f8" y="f6"/>
                      <a:pt x="f7" y="f6"/>
                    </a:cubicBezTo>
                    <a:cubicBezTo>
                      <a:pt x="f9" y="f6"/>
                      <a:pt x="f5" y="f8"/>
                      <a:pt x="f5" y="f7"/>
                    </a:cubicBezTo>
                    <a:cubicBezTo>
                      <a:pt x="f5" y="f9"/>
                      <a:pt x="f9" y="f5"/>
                      <a:pt x="f7" y="f5"/>
                    </a:cubicBezTo>
                    <a:cubicBezTo>
                      <a:pt x="f8" y="f5"/>
                      <a:pt x="f6" y="f9"/>
                      <a:pt x="f6" y="f7"/>
                    </a:cubicBezTo>
                    <a:close/>
                  </a:path>
                </a:pathLst>
              </a:custGeom>
              <a:solidFill>
                <a:srgbClr val="83A7FD">
                  <a:alpha val="49071"/>
                </a:srgbClr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rial Nova"/>
                </a:endParaRPr>
              </a:p>
            </p:txBody>
          </p:sp>
        </p:grpSp>
      </p:grpSp>
      <p:cxnSp>
        <p:nvCxnSpPr>
          <p:cNvPr id="12" name="Straight Connector 13">
            <a:extLst>
              <a:ext uri="{FF2B5EF4-FFF2-40B4-BE49-F238E27FC236}">
                <a16:creationId xmlns:a16="http://schemas.microsoft.com/office/drawing/2014/main" id="{785E9F66-7EB9-0628-DBA8-196E7CFFE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2369137" y="2002444"/>
            <a:ext cx="8873529" cy="0"/>
          </a:xfrm>
          <a:prstGeom prst="straightConnector1">
            <a:avLst/>
          </a:prstGeom>
          <a:noFill/>
          <a:ln w="25402" cap="flat">
            <a:solidFill>
              <a:srgbClr val="022D94"/>
            </a:solidFill>
            <a:prstDash val="solid"/>
            <a:miter/>
          </a:ln>
        </p:spPr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F0E72D56-3D33-6C96-EEE8-076B596ED0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99623" y="162562"/>
            <a:ext cx="8843052" cy="1616906"/>
          </a:xfrm>
        </p:spPr>
        <p:txBody>
          <a:bodyPr lIns="0" anchor="b"/>
          <a:lstStyle>
            <a:lvl1pPr>
              <a:defRPr sz="3200" cap="all" spc="0">
                <a:solidFill>
                  <a:srgbClr val="1CDFF5"/>
                </a:solidFill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29B8E227-09C0-8156-2135-EDB909EFE494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2373005" y="2474814"/>
            <a:ext cx="4015093" cy="3528395"/>
          </a:xfrm>
        </p:spPr>
        <p:txBody>
          <a:bodyPr/>
          <a:lstStyle>
            <a:lvl1pPr>
              <a:lnSpc>
                <a:spcPct val="120000"/>
              </a:lnSpc>
              <a:defRPr sz="1800">
                <a:solidFill>
                  <a:srgbClr val="FFFFFF"/>
                </a:solidFill>
                <a:latin typeface="Arial Nova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rgbClr val="1CDFF5"/>
              </a:buClr>
              <a:defRPr sz="1800"/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rgbClr val="1CDFF5"/>
              </a:buClr>
              <a:defRPr sz="1800"/>
            </a:lvl3pPr>
            <a:lvl4pPr marL="859536">
              <a:lnSpc>
                <a:spcPct val="120000"/>
              </a:lnSpc>
              <a:spcBef>
                <a:spcPts val="1000"/>
              </a:spcBef>
              <a:buClr>
                <a:srgbClr val="1CDFF5"/>
              </a:buClr>
              <a:defRPr/>
            </a:lvl4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2A1412B-AFF7-59C1-DC03-C1183FA4163D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6995159" y="2474814"/>
            <a:ext cx="4227335" cy="3528395"/>
          </a:xfrm>
        </p:spPr>
        <p:txBody>
          <a:bodyPr/>
          <a:lstStyle>
            <a:lvl1pPr>
              <a:lnSpc>
                <a:spcPct val="120000"/>
              </a:lnSpc>
              <a:defRPr sz="1800">
                <a:solidFill>
                  <a:srgbClr val="FFFFFF"/>
                </a:solidFill>
                <a:latin typeface="Arial Nova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rgbClr val="1CDFF5"/>
              </a:buClr>
              <a:defRPr sz="1800"/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rgbClr val="1CDFF5"/>
              </a:buClr>
              <a:defRPr sz="1800"/>
            </a:lvl3pPr>
            <a:lvl4pPr marL="859536">
              <a:lnSpc>
                <a:spcPct val="120000"/>
              </a:lnSpc>
              <a:spcBef>
                <a:spcPts val="1000"/>
              </a:spcBef>
              <a:buClr>
                <a:srgbClr val="1CDFF5"/>
              </a:buClr>
              <a:defRPr/>
            </a:lvl4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6676752-1534-1ECB-F318-B9DFFBE2BBE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336407" y="6237286"/>
            <a:ext cx="4114800" cy="365129"/>
          </a:xfrm>
        </p:spPr>
        <p:txBody>
          <a:bodyPr anchorCtr="0"/>
          <a:lstStyle>
            <a:lvl1pPr algn="l">
              <a:defRPr/>
            </a:lvl1pPr>
          </a:lstStyle>
          <a:p>
            <a:pPr lvl="0"/>
            <a:r>
              <a:rPr lang="en-US"/>
              <a:t>Presentation title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2D94750C-D6FE-62B6-5F93-C7AD17171B1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9140973" y="6226195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CC5E7E94-29F4-4855-A9B3-6A8E9DA57BA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78723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2 column">
    <p:bg>
      <p:bgPr>
        <a:gradFill>
          <a:gsLst>
            <a:gs pos="0">
              <a:srgbClr val="316CFC"/>
            </a:gs>
            <a:gs pos="100000">
              <a:srgbClr val="0343DF"/>
            </a:gs>
          </a:gsLst>
          <a:lin ang="78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05A7803B-FE19-C8DE-4F88-21E71DF71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1868" y="343814"/>
            <a:ext cx="11550700" cy="6210604"/>
          </a:xfrm>
          <a:prstGeom prst="rect">
            <a:avLst/>
          </a:prstGeom>
          <a:solidFill>
            <a:srgbClr val="000000">
              <a:alpha val="7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rial Nova"/>
            </a:endParaRPr>
          </a:p>
        </p:txBody>
      </p:sp>
      <p:cxnSp>
        <p:nvCxnSpPr>
          <p:cNvPr id="3" name="Straight Connector 3">
            <a:extLst>
              <a:ext uri="{FF2B5EF4-FFF2-40B4-BE49-F238E27FC236}">
                <a16:creationId xmlns:a16="http://schemas.microsoft.com/office/drawing/2014/main" id="{9A052E05-4144-AB76-5C1B-0133C8D8E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7040" y="1983708"/>
            <a:ext cx="10435626" cy="0"/>
          </a:xfrm>
          <a:prstGeom prst="straightConnector1">
            <a:avLst/>
          </a:prstGeom>
          <a:noFill/>
          <a:ln w="25402" cap="flat">
            <a:solidFill>
              <a:srgbClr val="022D94"/>
            </a:solidFill>
            <a:prstDash val="solid"/>
            <a:miter/>
          </a:ln>
        </p:spPr>
      </p:cxnSp>
      <p:grpSp>
        <p:nvGrpSpPr>
          <p:cNvPr id="4" name="Group 8">
            <a:extLst>
              <a:ext uri="{FF2B5EF4-FFF2-40B4-BE49-F238E27FC236}">
                <a16:creationId xmlns:a16="http://schemas.microsoft.com/office/drawing/2014/main" id="{A5443A21-3D3C-FB1D-5440-2F47AFEC2C21}"/>
              </a:ext>
            </a:extLst>
          </p:cNvPr>
          <p:cNvGrpSpPr/>
          <p:nvPr/>
        </p:nvGrpSpPr>
        <p:grpSpPr>
          <a:xfrm>
            <a:off x="10488524" y="4210015"/>
            <a:ext cx="754142" cy="1865734"/>
            <a:chOff x="10488524" y="4210015"/>
            <a:chExt cx="754142" cy="1865734"/>
          </a:xfrm>
        </p:grpSpPr>
        <p:sp>
          <p:nvSpPr>
            <p:cNvPr id="5" name="Graphic 15">
              <a:extLst>
                <a:ext uri="{FF2B5EF4-FFF2-40B4-BE49-F238E27FC236}">
                  <a16:creationId xmlns:a16="http://schemas.microsoft.com/office/drawing/2014/main" id="{99C8AB06-8341-4BB6-AEA6-0C14DEE75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9" flipH="1">
              <a:off x="10933316" y="5947733"/>
              <a:ext cx="128016" cy="1280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7713"/>
                <a:gd name="f7" fmla="val 63857"/>
                <a:gd name="f8" fmla="val 18874"/>
                <a:gd name="f9" fmla="val 88700"/>
                <a:gd name="f10" fmla="val 108839"/>
                <a:gd name="f11" fmla="val 39013"/>
                <a:gd name="f12" fmla="val 18898"/>
                <a:gd name="f13" fmla="val 39023"/>
                <a:gd name="f14" fmla="val 28590"/>
                <a:gd name="f15" fmla="val 99124"/>
                <a:gd name="f16" fmla="+- 0 0 -90"/>
                <a:gd name="f17" fmla="*/ f3 1 127713"/>
                <a:gd name="f18" fmla="*/ f4 1 127713"/>
                <a:gd name="f19" fmla="val f5"/>
                <a:gd name="f20" fmla="val f6"/>
                <a:gd name="f21" fmla="*/ f16 f0 1"/>
                <a:gd name="f22" fmla="+- f20 0 f19"/>
                <a:gd name="f23" fmla="*/ f21 1 f2"/>
                <a:gd name="f24" fmla="*/ f22 1 127713"/>
                <a:gd name="f25" fmla="*/ 63857 f22 1"/>
                <a:gd name="f26" fmla="*/ 18874 f22 1"/>
                <a:gd name="f27" fmla="*/ 108839 f22 1"/>
                <a:gd name="f28" fmla="*/ 0 f22 1"/>
                <a:gd name="f29" fmla="*/ 127713 f22 1"/>
                <a:gd name="f30" fmla="+- f23 0 f1"/>
                <a:gd name="f31" fmla="*/ f25 1 127713"/>
                <a:gd name="f32" fmla="*/ f26 1 127713"/>
                <a:gd name="f33" fmla="*/ f27 1 127713"/>
                <a:gd name="f34" fmla="*/ f28 1 127713"/>
                <a:gd name="f35" fmla="*/ f29 1 127713"/>
                <a:gd name="f36" fmla="*/ f19 1 f24"/>
                <a:gd name="f37" fmla="*/ f20 1 f24"/>
                <a:gd name="f38" fmla="*/ f31 1 f24"/>
                <a:gd name="f39" fmla="*/ f32 1 f24"/>
                <a:gd name="f40" fmla="*/ f33 1 f24"/>
                <a:gd name="f41" fmla="*/ f34 1 f24"/>
                <a:gd name="f42" fmla="*/ f35 1 f24"/>
                <a:gd name="f43" fmla="*/ f36 f17 1"/>
                <a:gd name="f44" fmla="*/ f37 f17 1"/>
                <a:gd name="f45" fmla="*/ f37 f18 1"/>
                <a:gd name="f46" fmla="*/ f36 f18 1"/>
                <a:gd name="f47" fmla="*/ f38 f17 1"/>
                <a:gd name="f48" fmla="*/ f39 f18 1"/>
                <a:gd name="f49" fmla="*/ f40 f17 1"/>
                <a:gd name="f50" fmla="*/ f38 f18 1"/>
                <a:gd name="f51" fmla="*/ f40 f18 1"/>
                <a:gd name="f52" fmla="*/ f39 f17 1"/>
                <a:gd name="f53" fmla="*/ f41 f18 1"/>
                <a:gd name="f54" fmla="*/ f41 f17 1"/>
                <a:gd name="f55" fmla="*/ f42 f18 1"/>
                <a:gd name="f56" fmla="*/ f42 f1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47" y="f48"/>
                </a:cxn>
                <a:cxn ang="f30">
                  <a:pos x="f49" y="f50"/>
                </a:cxn>
                <a:cxn ang="f30">
                  <a:pos x="f47" y="f51"/>
                </a:cxn>
                <a:cxn ang="f30">
                  <a:pos x="f52" y="f50"/>
                </a:cxn>
                <a:cxn ang="f30">
                  <a:pos x="f47" y="f48"/>
                </a:cxn>
                <a:cxn ang="f30">
                  <a:pos x="f47" y="f53"/>
                </a:cxn>
                <a:cxn ang="f30">
                  <a:pos x="f54" y="f50"/>
                </a:cxn>
                <a:cxn ang="f30">
                  <a:pos x="f47" y="f55"/>
                </a:cxn>
                <a:cxn ang="f30">
                  <a:pos x="f56" y="f50"/>
                </a:cxn>
                <a:cxn ang="f30">
                  <a:pos x="f47" y="f53"/>
                </a:cxn>
              </a:cxnLst>
              <a:rect l="f43" t="f46" r="f44" b="f45"/>
              <a:pathLst>
                <a:path w="127713" h="127713">
                  <a:moveTo>
                    <a:pt x="f7" y="f8"/>
                  </a:moveTo>
                  <a:cubicBezTo>
                    <a:pt x="f9" y="f8"/>
                    <a:pt x="f10" y="f11"/>
                    <a:pt x="f10" y="f7"/>
                  </a:cubicBezTo>
                  <a:cubicBezTo>
                    <a:pt x="f10" y="f9"/>
                    <a:pt x="f9" y="f10"/>
                    <a:pt x="f7" y="f10"/>
                  </a:cubicBezTo>
                  <a:cubicBezTo>
                    <a:pt x="f11" y="f10"/>
                    <a:pt x="f8" y="f9"/>
                    <a:pt x="f8" y="f7"/>
                  </a:cubicBezTo>
                  <a:cubicBezTo>
                    <a:pt x="f12" y="f13"/>
                    <a:pt x="f13" y="f12"/>
                    <a:pt x="f7" y="f8"/>
                  </a:cubicBezTo>
                  <a:moveTo>
                    <a:pt x="f7" y="f5"/>
                  </a:moveTo>
                  <a:cubicBezTo>
                    <a:pt x="f14" y="f5"/>
                    <a:pt x="f5" y="f14"/>
                    <a:pt x="f5" y="f7"/>
                  </a:cubicBezTo>
                  <a:cubicBezTo>
                    <a:pt x="f5" y="f15"/>
                    <a:pt x="f14" y="f6"/>
                    <a:pt x="f7" y="f6"/>
                  </a:cubicBezTo>
                  <a:cubicBezTo>
                    <a:pt x="f15" y="f6"/>
                    <a:pt x="f6" y="f15"/>
                    <a:pt x="f6" y="f7"/>
                  </a:cubicBezTo>
                  <a:cubicBezTo>
                    <a:pt x="f6" y="f14"/>
                    <a:pt x="f15" y="f5"/>
                    <a:pt x="f7" y="f5"/>
                  </a:cubicBezTo>
                  <a:close/>
                </a:path>
              </a:pathLst>
            </a:custGeom>
            <a:solidFill>
              <a:srgbClr val="83A7FD">
                <a:alpha val="49071"/>
              </a:srgbClr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 Nova"/>
              </a:endParaRPr>
            </a:p>
          </p:txBody>
        </p:sp>
        <p:sp>
          <p:nvSpPr>
            <p:cNvPr id="6" name="Graphic 12">
              <a:extLst>
                <a:ext uri="{FF2B5EF4-FFF2-40B4-BE49-F238E27FC236}">
                  <a16:creationId xmlns:a16="http://schemas.microsoft.com/office/drawing/2014/main" id="{5AA0641F-9024-BB8A-35AD-A15AB8D78B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9" flipH="1">
              <a:off x="11142082" y="4831122"/>
              <a:ext cx="100584" cy="10058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91138"/>
                <a:gd name="f7" fmla="val 45569"/>
                <a:gd name="f8" fmla="val 70736"/>
                <a:gd name="f9" fmla="val 20402"/>
                <a:gd name="f10" fmla="+- 0 0 -90"/>
                <a:gd name="f11" fmla="*/ f3 1 91138"/>
                <a:gd name="f12" fmla="*/ f4 1 91138"/>
                <a:gd name="f13" fmla="val f5"/>
                <a:gd name="f14" fmla="val f6"/>
                <a:gd name="f15" fmla="*/ f10 f0 1"/>
                <a:gd name="f16" fmla="+- f14 0 f13"/>
                <a:gd name="f17" fmla="*/ f15 1 f2"/>
                <a:gd name="f18" fmla="*/ f16 1 91138"/>
                <a:gd name="f19" fmla="*/ 91138 f16 1"/>
                <a:gd name="f20" fmla="*/ 45569 f16 1"/>
                <a:gd name="f21" fmla="*/ 0 f16 1"/>
                <a:gd name="f22" fmla="+- f17 0 f1"/>
                <a:gd name="f23" fmla="*/ f19 1 91138"/>
                <a:gd name="f24" fmla="*/ f20 1 91138"/>
                <a:gd name="f25" fmla="*/ f21 1 91138"/>
                <a:gd name="f26" fmla="*/ f13 1 f18"/>
                <a:gd name="f27" fmla="*/ f14 1 f18"/>
                <a:gd name="f28" fmla="*/ f23 1 f18"/>
                <a:gd name="f29" fmla="*/ f24 1 f18"/>
                <a:gd name="f30" fmla="*/ f25 1 f18"/>
                <a:gd name="f31" fmla="*/ f26 f11 1"/>
                <a:gd name="f32" fmla="*/ f27 f11 1"/>
                <a:gd name="f33" fmla="*/ f27 f12 1"/>
                <a:gd name="f34" fmla="*/ f26 f12 1"/>
                <a:gd name="f35" fmla="*/ f28 f11 1"/>
                <a:gd name="f36" fmla="*/ f29 f12 1"/>
                <a:gd name="f37" fmla="*/ f29 f11 1"/>
                <a:gd name="f38" fmla="*/ f28 f12 1"/>
                <a:gd name="f39" fmla="*/ f30 f11 1"/>
                <a:gd name="f40" fmla="*/ f30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2">
                  <a:pos x="f35" y="f36"/>
                </a:cxn>
                <a:cxn ang="f22">
                  <a:pos x="f37" y="f38"/>
                </a:cxn>
                <a:cxn ang="f22">
                  <a:pos x="f39" y="f36"/>
                </a:cxn>
                <a:cxn ang="f22">
                  <a:pos x="f37" y="f40"/>
                </a:cxn>
                <a:cxn ang="f22">
                  <a:pos x="f35" y="f36"/>
                </a:cxn>
              </a:cxnLst>
              <a:rect l="f31" t="f34" r="f32" b="f33"/>
              <a:pathLst>
                <a:path w="91138" h="91138">
                  <a:moveTo>
                    <a:pt x="f6" y="f7"/>
                  </a:moveTo>
                  <a:cubicBezTo>
                    <a:pt x="f6" y="f8"/>
                    <a:pt x="f8" y="f6"/>
                    <a:pt x="f7" y="f6"/>
                  </a:cubicBezTo>
                  <a:cubicBezTo>
                    <a:pt x="f9" y="f6"/>
                    <a:pt x="f5" y="f8"/>
                    <a:pt x="f5" y="f7"/>
                  </a:cubicBezTo>
                  <a:cubicBezTo>
                    <a:pt x="f5" y="f9"/>
                    <a:pt x="f9" y="f5"/>
                    <a:pt x="f7" y="f5"/>
                  </a:cubicBezTo>
                  <a:cubicBezTo>
                    <a:pt x="f8" y="f5"/>
                    <a:pt x="f6" y="f9"/>
                    <a:pt x="f6" y="f7"/>
                  </a:cubicBezTo>
                  <a:close/>
                </a:path>
              </a:pathLst>
            </a:custGeom>
            <a:solidFill>
              <a:srgbClr val="83A7FD">
                <a:alpha val="49071"/>
              </a:srgbClr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 Nova"/>
              </a:endParaRPr>
            </a:p>
          </p:txBody>
        </p:sp>
        <p:sp>
          <p:nvSpPr>
            <p:cNvPr id="7" name="Graphic 12">
              <a:extLst>
                <a:ext uri="{FF2B5EF4-FFF2-40B4-BE49-F238E27FC236}">
                  <a16:creationId xmlns:a16="http://schemas.microsoft.com/office/drawing/2014/main" id="{8A9111CF-662C-C9D6-ED2D-9AC9E89BF4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9" flipH="1">
              <a:off x="10488524" y="4210015"/>
              <a:ext cx="45720" cy="3778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91138"/>
                <a:gd name="f7" fmla="val 45569"/>
                <a:gd name="f8" fmla="val 70736"/>
                <a:gd name="f9" fmla="val 20402"/>
                <a:gd name="f10" fmla="+- 0 0 -90"/>
                <a:gd name="f11" fmla="*/ f3 1 91138"/>
                <a:gd name="f12" fmla="*/ f4 1 91138"/>
                <a:gd name="f13" fmla="val f5"/>
                <a:gd name="f14" fmla="val f6"/>
                <a:gd name="f15" fmla="*/ f10 f0 1"/>
                <a:gd name="f16" fmla="+- f14 0 f13"/>
                <a:gd name="f17" fmla="*/ f15 1 f2"/>
                <a:gd name="f18" fmla="*/ f16 1 91138"/>
                <a:gd name="f19" fmla="*/ 91138 f16 1"/>
                <a:gd name="f20" fmla="*/ 45569 f16 1"/>
                <a:gd name="f21" fmla="*/ 0 f16 1"/>
                <a:gd name="f22" fmla="+- f17 0 f1"/>
                <a:gd name="f23" fmla="*/ f19 1 91138"/>
                <a:gd name="f24" fmla="*/ f20 1 91138"/>
                <a:gd name="f25" fmla="*/ f21 1 91138"/>
                <a:gd name="f26" fmla="*/ f13 1 f18"/>
                <a:gd name="f27" fmla="*/ f14 1 f18"/>
                <a:gd name="f28" fmla="*/ f23 1 f18"/>
                <a:gd name="f29" fmla="*/ f24 1 f18"/>
                <a:gd name="f30" fmla="*/ f25 1 f18"/>
                <a:gd name="f31" fmla="*/ f26 f11 1"/>
                <a:gd name="f32" fmla="*/ f27 f11 1"/>
                <a:gd name="f33" fmla="*/ f27 f12 1"/>
                <a:gd name="f34" fmla="*/ f26 f12 1"/>
                <a:gd name="f35" fmla="*/ f28 f11 1"/>
                <a:gd name="f36" fmla="*/ f29 f12 1"/>
                <a:gd name="f37" fmla="*/ f29 f11 1"/>
                <a:gd name="f38" fmla="*/ f28 f12 1"/>
                <a:gd name="f39" fmla="*/ f30 f11 1"/>
                <a:gd name="f40" fmla="*/ f30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2">
                  <a:pos x="f35" y="f36"/>
                </a:cxn>
                <a:cxn ang="f22">
                  <a:pos x="f37" y="f38"/>
                </a:cxn>
                <a:cxn ang="f22">
                  <a:pos x="f39" y="f36"/>
                </a:cxn>
                <a:cxn ang="f22">
                  <a:pos x="f37" y="f40"/>
                </a:cxn>
                <a:cxn ang="f22">
                  <a:pos x="f35" y="f36"/>
                </a:cxn>
              </a:cxnLst>
              <a:rect l="f31" t="f34" r="f32" b="f33"/>
              <a:pathLst>
                <a:path w="91138" h="91138">
                  <a:moveTo>
                    <a:pt x="f6" y="f7"/>
                  </a:moveTo>
                  <a:cubicBezTo>
                    <a:pt x="f6" y="f8"/>
                    <a:pt x="f8" y="f6"/>
                    <a:pt x="f7" y="f6"/>
                  </a:cubicBezTo>
                  <a:cubicBezTo>
                    <a:pt x="f9" y="f6"/>
                    <a:pt x="f5" y="f8"/>
                    <a:pt x="f5" y="f7"/>
                  </a:cubicBezTo>
                  <a:cubicBezTo>
                    <a:pt x="f5" y="f9"/>
                    <a:pt x="f9" y="f5"/>
                    <a:pt x="f7" y="f5"/>
                  </a:cubicBezTo>
                  <a:cubicBezTo>
                    <a:pt x="f8" y="f5"/>
                    <a:pt x="f6" y="f9"/>
                    <a:pt x="f6" y="f7"/>
                  </a:cubicBezTo>
                  <a:close/>
                </a:path>
              </a:pathLst>
            </a:custGeom>
            <a:solidFill>
              <a:srgbClr val="83A7FD">
                <a:alpha val="49071"/>
              </a:srgbClr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 Nova"/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D256A8EB-60DF-DF9C-0D84-5D680F550E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1678" y="430481"/>
            <a:ext cx="10500987" cy="1327461"/>
          </a:xfrm>
        </p:spPr>
        <p:txBody>
          <a:bodyPr anchor="b"/>
          <a:lstStyle>
            <a:lvl1pPr>
              <a:defRPr sz="3200" cap="all" spc="0">
                <a:solidFill>
                  <a:srgbClr val="1CDFF5"/>
                </a:solidFill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83E68F3A-1F61-958A-3BFF-3B8AB8D227F6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807040" y="2465542"/>
            <a:ext cx="3774588" cy="3723756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1CDFF5"/>
              </a:buClr>
              <a:buSzPct val="100000"/>
              <a:buFont typeface="Biome"/>
              <a:buAutoNum type="arabicPeriod"/>
              <a:defRPr sz="1800">
                <a:solidFill>
                  <a:srgbClr val="FFFFFF"/>
                </a:solidFill>
                <a:latin typeface="Arial Nova"/>
              </a:defRPr>
            </a:lvl1pPr>
            <a:lvl2pPr marL="626364">
              <a:lnSpc>
                <a:spcPct val="120000"/>
              </a:lnSpc>
              <a:spcBef>
                <a:spcPts val="1000"/>
              </a:spcBef>
              <a:buClr>
                <a:srgbClr val="1CDFF5"/>
              </a:buClr>
              <a:buFont typeface="Biome"/>
              <a:buAutoNum type="alphaLcPeriod"/>
              <a:defRPr sz="1800"/>
            </a:lvl2pPr>
            <a:lvl3pPr marL="918971">
              <a:lnSpc>
                <a:spcPct val="120000"/>
              </a:lnSpc>
              <a:spcBef>
                <a:spcPts val="1000"/>
              </a:spcBef>
              <a:buClr>
                <a:srgbClr val="1CDFF5"/>
              </a:buClr>
              <a:buFont typeface="Biome"/>
              <a:buAutoNum type="arabicParenR"/>
              <a:defRPr sz="1800"/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rgbClr val="1CDFF5"/>
              </a:buClr>
              <a:buFont typeface="Biome"/>
              <a:buAutoNum type="alphaLcParenR"/>
              <a:defRPr/>
            </a:lvl4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25F22C5A-47D9-40BE-B510-7766040A1514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4927601" y="2465542"/>
            <a:ext cx="6315065" cy="3723756"/>
          </a:xfrm>
        </p:spPr>
        <p:txBody>
          <a:bodyPr/>
          <a:lstStyle>
            <a:lvl1pPr>
              <a:lnSpc>
                <a:spcPct val="120000"/>
              </a:lnSpc>
              <a:defRPr sz="1800">
                <a:solidFill>
                  <a:srgbClr val="FFFFFF"/>
                </a:solidFill>
                <a:latin typeface="Arial Nova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rgbClr val="1CDFF5"/>
              </a:buClr>
              <a:defRPr sz="1800"/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rgbClr val="1CDFF5"/>
              </a:buClr>
              <a:defRPr sz="1800"/>
            </a:lvl3pPr>
            <a:lvl4pPr marL="859536">
              <a:lnSpc>
                <a:spcPct val="120000"/>
              </a:lnSpc>
              <a:spcBef>
                <a:spcPts val="1000"/>
              </a:spcBef>
              <a:buClr>
                <a:srgbClr val="1CDFF5"/>
              </a:buClr>
              <a:defRPr/>
            </a:lvl4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773EE582-8214-447B-6785-9BCE53BA460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336407" y="6237286"/>
            <a:ext cx="4114800" cy="365129"/>
          </a:xfrm>
        </p:spPr>
        <p:txBody>
          <a:bodyPr anchorCtr="0"/>
          <a:lstStyle>
            <a:lvl1pPr algn="l">
              <a:defRPr/>
            </a:lvl1pPr>
          </a:lstStyle>
          <a:p>
            <a:pPr lvl="0"/>
            <a:r>
              <a:rPr lang="en-US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D52E8718-95BF-A5FF-146A-4301AE39329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9140973" y="6226195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FF4A46A8-2C8F-48D2-A013-BE3917ED94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9123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00"/>
            </a:gs>
            <a:gs pos="100000">
              <a:srgbClr val="05202E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941FF9-9082-1D50-1827-E4844F676A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BCE93-4E24-49E6-D71F-9BAAC2C413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F7E19-C515-6EB1-41C9-D5AB51EF5132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Biome"/>
                <a:cs typeface="Biome" pitchFamily="34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0FCDD-C8CA-A8AA-18A8-2B63EDC5530C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Biome"/>
                <a:cs typeface="Biome" pitchFamily="34"/>
              </a:defRPr>
            </a:lvl1pPr>
          </a:lstStyle>
          <a:p>
            <a:pPr lvl="0"/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8E3E1-A31C-217B-6AA1-5D7F2C0D05A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Biome"/>
                <a:cs typeface="Biome" pitchFamily="34"/>
              </a:defRPr>
            </a:lvl1pPr>
          </a:lstStyle>
          <a:p>
            <a:pPr lvl="0"/>
            <a:fld id="{1776047B-2360-4E56-A3AD-4D8283AA6908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300" baseline="0">
          <a:solidFill>
            <a:srgbClr val="FFFFFF"/>
          </a:solidFill>
          <a:uFillTx/>
          <a:latin typeface="Biome"/>
          <a:cs typeface="Biome" pitchFamily="34"/>
        </a:defRPr>
      </a:lvl1pPr>
    </p:titleStyle>
    <p:bodyStyle>
      <a:lvl1pPr marL="0" marR="0" lvl="0" indent="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None/>
        <a:tabLst/>
        <a:defRPr lang="en-US" sz="2800" b="0" i="0" u="none" strike="noStrike" kern="1200" cap="none" spc="0" baseline="0">
          <a:solidFill>
            <a:srgbClr val="73EBF9"/>
          </a:solidFill>
          <a:uFillTx/>
          <a:latin typeface="Biome"/>
          <a:cs typeface="Biome" pitchFamily="34"/>
        </a:defRPr>
      </a:lvl1pPr>
      <a:lvl2pPr marL="800100" marR="0" lvl="1" indent="-3429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Clr>
          <a:srgbClr val="9405FC"/>
        </a:buClr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FFFFFF"/>
          </a:solidFill>
          <a:uFillTx/>
          <a:latin typeface="Arial Nova"/>
        </a:defRPr>
      </a:lvl2pPr>
      <a:lvl3pPr marL="1257300" marR="0" lvl="2" indent="-3429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Clr>
          <a:srgbClr val="9405FC"/>
        </a:buClr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FFFFFF"/>
          </a:solidFill>
          <a:uFillTx/>
          <a:latin typeface="Arial Nova"/>
        </a:defRPr>
      </a:lvl3pPr>
      <a:lvl4pPr marL="1657350" marR="0" lvl="3" indent="-28575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Clr>
          <a:srgbClr val="9405FC"/>
        </a:buClr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FFFFFF"/>
          </a:solidFill>
          <a:uFillTx/>
          <a:latin typeface="Arial Nova"/>
        </a:defRPr>
      </a:lvl4pPr>
      <a:lvl5pPr marL="2114549" marR="0" lvl="4" indent="-28575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Clr>
          <a:srgbClr val="9405FC"/>
        </a:buClr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FFFFFF"/>
          </a:solidFill>
          <a:uFillTx/>
          <a:latin typeface="Arial Nova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18EA6-EDCE-B1E0-0B1C-84F63BB8FC0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ON412</a:t>
            </a:r>
          </a:p>
        </p:txBody>
      </p:sp>
      <p:sp>
        <p:nvSpPr>
          <p:cNvPr id="3" name="Subtitle 3">
            <a:extLst>
              <a:ext uri="{FF2B5EF4-FFF2-40B4-BE49-F238E27FC236}">
                <a16:creationId xmlns:a16="http://schemas.microsoft.com/office/drawing/2014/main" id="{625112D9-4ED1-3C63-65BD-7667AA250D6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0" y="3670630"/>
            <a:ext cx="12191996" cy="2577775"/>
          </a:xfrm>
        </p:spPr>
        <p:txBody>
          <a:bodyPr anchorCtr="1"/>
          <a:lstStyle/>
          <a:p>
            <a:pPr lvl="0" algn="ctr"/>
            <a:r>
              <a:rPr lang="en-US" sz="3200" cap="all" spc="600" dirty="0">
                <a:cs typeface="Biome Light" pitchFamily="34"/>
              </a:rPr>
              <a:t>Understanding Wired and Wireless Networks</a:t>
            </a:r>
          </a:p>
          <a:p>
            <a:pPr lvl="0" algn="ctr"/>
            <a:r>
              <a:rPr lang="en-US" sz="2000" cap="all" spc="600" dirty="0">
                <a:solidFill>
                  <a:srgbClr val="FFFFFF"/>
                </a:solidFill>
                <a:cs typeface="Biome Light" pitchFamily="34"/>
              </a:rPr>
              <a:t>Week 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1FF12-9BC5-DE5C-5E0F-D99E643035A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Disadvantages of Wireless  Networks</a:t>
            </a:r>
          </a:p>
        </p:txBody>
      </p:sp>
      <p:pic>
        <p:nvPicPr>
          <p:cNvPr id="3" name="Picture Placeholder 5" descr="A blue and purple spiral">
            <a:extLst>
              <a:ext uri="{FF2B5EF4-FFF2-40B4-BE49-F238E27FC236}">
                <a16:creationId xmlns:a16="http://schemas.microsoft.com/office/drawing/2014/main" id="{755D70BE-BF49-FBC1-D3C3-90B7C4A4CB1C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/>
          <a:srcRect t="202" b="202"/>
          <a:stretch>
            <a:fillRect/>
          </a:stretch>
        </p:blipFill>
        <p:spPr>
          <a:xfrm>
            <a:off x="336554" y="336554"/>
            <a:ext cx="5303638" cy="6184901"/>
          </a:xfr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29CC7E6-F345-C4D8-D185-B8E567DD6F8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89629" y="3104278"/>
            <a:ext cx="4371563" cy="3022201"/>
          </a:xfrm>
        </p:spPr>
        <p:txBody>
          <a:bodyPr/>
          <a:lstStyle/>
          <a:p>
            <a:pPr marL="285750" lvl="0" indent="-285750">
              <a:lnSpc>
                <a:spcPct val="120000"/>
              </a:lnSpc>
              <a:spcAft>
                <a:spcPts val="600"/>
              </a:spcAft>
              <a:buClr>
                <a:srgbClr val="9405FC"/>
              </a:buClr>
              <a:buSzPct val="100000"/>
              <a:buFont typeface="Arial" pitchFamily="34"/>
              <a:buChar char="•"/>
            </a:pPr>
            <a:r>
              <a:rPr lang="en-US" sz="1800">
                <a:solidFill>
                  <a:srgbClr val="FFFFFF"/>
                </a:solidFill>
                <a:latin typeface="Arial Nova"/>
              </a:rPr>
              <a:t>Interference: Susceptible to interference from other devices and physical obstacles.</a:t>
            </a:r>
          </a:p>
          <a:p>
            <a:pPr marL="285750" lvl="0" indent="-285750">
              <a:lnSpc>
                <a:spcPct val="120000"/>
              </a:lnSpc>
              <a:spcAft>
                <a:spcPts val="600"/>
              </a:spcAft>
              <a:buClr>
                <a:srgbClr val="9405FC"/>
              </a:buClr>
              <a:buSzPct val="100000"/>
              <a:buFont typeface="Arial" pitchFamily="34"/>
              <a:buChar char="•"/>
            </a:pPr>
            <a:r>
              <a:rPr lang="en-US" sz="1800">
                <a:solidFill>
                  <a:srgbClr val="FFFFFF"/>
                </a:solidFill>
                <a:latin typeface="Arial Nova"/>
              </a:rPr>
              <a:t>Security: More vulnerable to unauthorized access and hacking.</a:t>
            </a:r>
          </a:p>
          <a:p>
            <a:pPr marL="285750" lvl="0" indent="-285750">
              <a:lnSpc>
                <a:spcPct val="120000"/>
              </a:lnSpc>
              <a:spcAft>
                <a:spcPts val="600"/>
              </a:spcAft>
              <a:buClr>
                <a:srgbClr val="9405FC"/>
              </a:buClr>
              <a:buSzPct val="100000"/>
              <a:buFont typeface="Arial" pitchFamily="34"/>
              <a:buChar char="•"/>
            </a:pPr>
            <a:r>
              <a:rPr lang="en-US" sz="1800">
                <a:solidFill>
                  <a:srgbClr val="FFFFFF"/>
                </a:solidFill>
                <a:latin typeface="Arial Nova"/>
              </a:rPr>
              <a:t>Speed: Generally slower than wired networks.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015113D-9BB8-75E0-5912-A29CC7378F1E}"/>
              </a:ext>
            </a:extLst>
          </p:cNvPr>
          <p:cNvSpPr txBox="1"/>
          <p:nvPr/>
        </p:nvSpPr>
        <p:spPr>
          <a:xfrm>
            <a:off x="9140973" y="6226195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B6E757B-FBB3-4D33-94DE-726E7313A954}" type="slidenum"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Biome"/>
                <a:cs typeface="Biome" pitchFamily="34"/>
              </a:rPr>
              <a:t>10</a:t>
            </a:fld>
            <a:endParaRPr lang="en-US" sz="1200" b="0" i="0" u="none" strike="noStrike" kern="1200" cap="none" spc="0" baseline="0">
              <a:solidFill>
                <a:srgbClr val="FFFFFF"/>
              </a:solidFill>
              <a:uFillTx/>
              <a:latin typeface="Biome"/>
              <a:cs typeface="Biome" pitchFamily="3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 hidden="1">
            <a:extLst>
              <a:ext uri="{FF2B5EF4-FFF2-40B4-BE49-F238E27FC236}">
                <a16:creationId xmlns:a16="http://schemas.microsoft.com/office/drawing/2014/main" id="{BC83FE56-5E93-9378-89FC-0C7783479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227942" cy="6858000"/>
          </a:xfrm>
          <a:prstGeom prst="rect">
            <a:avLst/>
          </a:prstGeom>
          <a:solidFill>
            <a:srgbClr val="000000">
              <a:alpha val="7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rial Nova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5C475D3-81F6-A104-C8A9-3AFF103FE1A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CSMA/CA</a:t>
            </a:r>
          </a:p>
        </p:txBody>
      </p:sp>
      <p:sp>
        <p:nvSpPr>
          <p:cNvPr id="4" name="Subtitle 5">
            <a:extLst>
              <a:ext uri="{FF2B5EF4-FFF2-40B4-BE49-F238E27FC236}">
                <a16:creationId xmlns:a16="http://schemas.microsoft.com/office/drawing/2014/main" id="{9392DF8A-7829-3C15-99FE-FBEBB58F826B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2932444" y="3962131"/>
            <a:ext cx="6327108" cy="2653771"/>
          </a:xfrm>
        </p:spPr>
        <p:txBody>
          <a:bodyPr anchorCtr="1"/>
          <a:lstStyle/>
          <a:p>
            <a:pPr lvl="0" algn="ctr"/>
            <a:r>
              <a:rPr lang="en-US" sz="1800" cap="all" spc="300">
                <a:solidFill>
                  <a:srgbClr val="FFFFFF"/>
                </a:solidFill>
                <a:cs typeface="Biome Light" pitchFamily="34"/>
              </a:rPr>
              <a:t>Carrier Sense Multiple Access/Collision Avoidance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573DA-523C-3908-AB13-16861B46A25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/>
              <a:t>How does the csma/ca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CBFEC-0A3F-B41F-F0A6-CEE5C6AD8C4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07040" y="2465542"/>
            <a:ext cx="3774588" cy="3723756"/>
          </a:xfrm>
        </p:spPr>
        <p:txBody>
          <a:bodyPr>
            <a:normAutofit/>
          </a:bodyPr>
          <a:lstStyle/>
          <a:p>
            <a:pPr lvl="0">
              <a:lnSpc>
                <a:spcPct val="120000"/>
              </a:lnSpc>
            </a:pPr>
            <a:r>
              <a:rPr lang="en-US" sz="1800">
                <a:solidFill>
                  <a:srgbClr val="FFFFFF"/>
                </a:solidFill>
                <a:latin typeface="Arial Nova"/>
              </a:rPr>
              <a:t>CSMA/CA is a network protocol used in Wi-Fi networks to manage how data is transmitted over the airwaves and to avoid collisions.</a:t>
            </a:r>
          </a:p>
        </p:txBody>
      </p:sp>
      <p:pic>
        <p:nvPicPr>
          <p:cNvPr id="4" name="Picture Placeholder 8" descr="A black text on a white background">
            <a:extLst>
              <a:ext uri="{FF2B5EF4-FFF2-40B4-BE49-F238E27FC236}">
                <a16:creationId xmlns:a16="http://schemas.microsoft.com/office/drawing/2014/main" id="{4EAF337F-FD9B-E7E4-7D17-EB539E9ECEBA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/>
          <a:stretch>
            <a:fillRect/>
          </a:stretch>
        </p:blipFill>
        <p:spPr>
          <a:xfrm>
            <a:off x="4927601" y="3137763"/>
            <a:ext cx="6315065" cy="2379305"/>
          </a:xfrm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4DAAFA5-CB2F-F75C-03DE-09488EA56A29}"/>
              </a:ext>
            </a:extLst>
          </p:cNvPr>
          <p:cNvSpPr txBox="1"/>
          <p:nvPr/>
        </p:nvSpPr>
        <p:spPr>
          <a:xfrm>
            <a:off x="9140973" y="6226195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CEDB8F2-E56F-42A6-A249-424DF1E01EA6}" type="slidenum"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Biome"/>
                <a:cs typeface="Biome" pitchFamily="34"/>
              </a:rPr>
              <a:t>12</a:t>
            </a:fld>
            <a:endParaRPr lang="en-US" sz="1200" b="0" i="0" u="none" strike="noStrike" kern="1200" cap="none" spc="0" baseline="0">
              <a:solidFill>
                <a:srgbClr val="FFFFFF"/>
              </a:solidFill>
              <a:uFillTx/>
              <a:latin typeface="Biome"/>
              <a:cs typeface="Biome" pitchFamily="3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DD868-7CB2-768A-6B06-88E4D56BE0F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How does the csma/ca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2337B-48D6-010D-608B-35B3096C9D3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373005" y="2474814"/>
            <a:ext cx="4015093" cy="3528395"/>
          </a:xfrm>
        </p:spPr>
        <p:txBody>
          <a:bodyPr/>
          <a:lstStyle/>
          <a:p>
            <a:pPr lvl="0">
              <a:lnSpc>
                <a:spcPct val="120000"/>
              </a:lnSpc>
            </a:pPr>
            <a:r>
              <a:rPr lang="en-US" sz="1800">
                <a:solidFill>
                  <a:srgbClr val="C00000"/>
                </a:solidFill>
                <a:latin typeface="Arial Nova"/>
              </a:rPr>
              <a:t>Carrier Sense: </a:t>
            </a:r>
            <a:r>
              <a:rPr lang="en-US" sz="1800">
                <a:solidFill>
                  <a:srgbClr val="FFFFFF"/>
                </a:solidFill>
                <a:latin typeface="Arial Nova"/>
              </a:rPr>
              <a:t> Before transmitting, a device listens to the airwaves to check if another device is transmitting or to check if a channel is free before it starts sending its own data.</a:t>
            </a:r>
          </a:p>
          <a:p>
            <a:pPr lvl="0">
              <a:lnSpc>
                <a:spcPct val="120000"/>
              </a:lnSpc>
            </a:pPr>
            <a:r>
              <a:rPr lang="en-US" sz="1800">
                <a:solidFill>
                  <a:srgbClr val="C00000"/>
                </a:solidFill>
                <a:latin typeface="Arial Nova"/>
              </a:rPr>
              <a:t>Multiple Access: </a:t>
            </a:r>
            <a:r>
              <a:rPr lang="en-US" sz="1800">
                <a:solidFill>
                  <a:srgbClr val="FFFFFF"/>
                </a:solidFill>
                <a:latin typeface="Arial Nova"/>
              </a:rPr>
              <a:t>The airwaves are shared among multiple devices, allowing them to access the network simultaneously, if there is coordination of signals.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596F7-3291-96AF-4631-AFB5951412A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995159" y="2474814"/>
            <a:ext cx="4227335" cy="3528395"/>
          </a:xfrm>
        </p:spPr>
        <p:txBody>
          <a:bodyPr/>
          <a:lstStyle/>
          <a:p>
            <a:pPr lvl="0">
              <a:lnSpc>
                <a:spcPct val="120000"/>
              </a:lnSpc>
            </a:pPr>
            <a:r>
              <a:rPr lang="en-US" sz="1800">
                <a:solidFill>
                  <a:srgbClr val="C00000"/>
                </a:solidFill>
                <a:latin typeface="Arial Nova"/>
              </a:rPr>
              <a:t>Collision Avoidance: </a:t>
            </a:r>
            <a:r>
              <a:rPr lang="en-US" sz="1800">
                <a:solidFill>
                  <a:srgbClr val="FFFFFF"/>
                </a:solidFill>
                <a:latin typeface="Arial Nova"/>
              </a:rPr>
              <a:t>To prevent collisions, devices use a random backoff time. If a collision is detected, the device waits for a random period before attempting to retransmit.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CC8DED-B441-F74F-5D4A-7E1492A1B226}"/>
              </a:ext>
            </a:extLst>
          </p:cNvPr>
          <p:cNvSpPr txBox="1"/>
          <p:nvPr/>
        </p:nvSpPr>
        <p:spPr>
          <a:xfrm>
            <a:off x="9140973" y="6226195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0C4D007-F6EE-4808-BF7F-EA97D73A8EEA}" type="slidenum"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Biome"/>
                <a:cs typeface="Biome" pitchFamily="34"/>
              </a:rPr>
              <a:t>13</a:t>
            </a:fld>
            <a:endParaRPr lang="en-US" sz="1200" b="0" i="0" u="none" strike="noStrike" kern="1200" cap="none" spc="0" baseline="0">
              <a:solidFill>
                <a:srgbClr val="FFFFFF"/>
              </a:solidFill>
              <a:uFillTx/>
              <a:latin typeface="Biome"/>
              <a:cs typeface="Biome" pitchFamily="3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 hidden="1">
            <a:extLst>
              <a:ext uri="{FF2B5EF4-FFF2-40B4-BE49-F238E27FC236}">
                <a16:creationId xmlns:a16="http://schemas.microsoft.com/office/drawing/2014/main" id="{41EEA096-D1B9-1AA9-655E-4724A5FCA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227942" cy="6858000"/>
          </a:xfrm>
          <a:prstGeom prst="rect">
            <a:avLst/>
          </a:prstGeom>
          <a:solidFill>
            <a:srgbClr val="000000">
              <a:alpha val="7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rial Nova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54635F9-61F0-F5C2-B713-49950B7DA1A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RTS/CTS</a:t>
            </a:r>
          </a:p>
        </p:txBody>
      </p:sp>
      <p:sp>
        <p:nvSpPr>
          <p:cNvPr id="4" name="Subtitle 5">
            <a:extLst>
              <a:ext uri="{FF2B5EF4-FFF2-40B4-BE49-F238E27FC236}">
                <a16:creationId xmlns:a16="http://schemas.microsoft.com/office/drawing/2014/main" id="{44DAD55A-4A73-CE70-3EB3-F869CF66086A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2932444" y="3962131"/>
            <a:ext cx="6327108" cy="2653771"/>
          </a:xfrm>
        </p:spPr>
        <p:txBody>
          <a:bodyPr anchorCtr="1"/>
          <a:lstStyle/>
          <a:p>
            <a:pPr lvl="0" algn="ctr"/>
            <a:r>
              <a:rPr lang="en-US" sz="1800" cap="all" spc="300">
                <a:solidFill>
                  <a:srgbClr val="FFFFFF"/>
                </a:solidFill>
                <a:cs typeface="Biome Light" pitchFamily="34"/>
              </a:rPr>
              <a:t>Ready To Send/Clear To Send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2B7D1-DBD8-E4CF-AE4A-83EB58A78DF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/>
              <a:t>How does the RTS/CTS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6ADB6-DCD5-0F68-C2E3-3FF2839C267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07040" y="2465542"/>
            <a:ext cx="3774588" cy="3723756"/>
          </a:xfrm>
        </p:spPr>
        <p:txBody>
          <a:bodyPr>
            <a:normAutofit/>
          </a:bodyPr>
          <a:lstStyle/>
          <a:p>
            <a:pPr lvl="0">
              <a:lnSpc>
                <a:spcPct val="120000"/>
              </a:lnSpc>
            </a:pPr>
            <a:r>
              <a:rPr lang="en-US" sz="1800">
                <a:solidFill>
                  <a:srgbClr val="FFFFFF"/>
                </a:solidFill>
                <a:latin typeface="Arial Nova"/>
              </a:rPr>
              <a:t> RTS/CTS is a mechanism used in wireless networks to further reduce the chance of collisions by coordinating the transmission of data between devices.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8BBBF-6A1C-F090-CDED-0F3A1402BB62}"/>
              </a:ext>
            </a:extLst>
          </p:cNvPr>
          <p:cNvSpPr txBox="1"/>
          <p:nvPr/>
        </p:nvSpPr>
        <p:spPr>
          <a:xfrm>
            <a:off x="9140973" y="6226195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F8BF53C-CE5F-4E84-950C-6930577587E6}" type="slidenum"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Biome"/>
                <a:cs typeface="Biome" pitchFamily="34"/>
              </a:rPr>
              <a:t>15</a:t>
            </a:fld>
            <a:endParaRPr lang="en-US" sz="1200" b="0" i="0" u="none" strike="noStrike" kern="1200" cap="none" spc="0" baseline="0">
              <a:solidFill>
                <a:srgbClr val="FFFFFF"/>
              </a:solidFill>
              <a:uFillTx/>
              <a:latin typeface="Biome"/>
              <a:cs typeface="Biome" pitchFamily="34"/>
            </a:endParaRPr>
          </a:p>
        </p:txBody>
      </p:sp>
      <p:pic>
        <p:nvPicPr>
          <p:cNvPr id="5" name="Content Placeholder 7" descr="A diagram of a diagram of a router and a computer&#10;&#10;Description automatically generated">
            <a:extLst>
              <a:ext uri="{FF2B5EF4-FFF2-40B4-BE49-F238E27FC236}">
                <a16:creationId xmlns:a16="http://schemas.microsoft.com/office/drawing/2014/main" id="{B6576ABA-5239-80D5-A13A-45ECC2834CB9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/>
          <a:stretch>
            <a:fillRect/>
          </a:stretch>
        </p:blipFill>
        <p:spPr>
          <a:xfrm>
            <a:off x="5113077" y="2545817"/>
            <a:ext cx="5944112" cy="3563416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FBE95-4407-09B7-C701-98AC3920A02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How does RTS/CTS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4267B-232F-A63F-1D56-BEB94D07028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373005" y="2474814"/>
            <a:ext cx="4015093" cy="3528395"/>
          </a:xfrm>
        </p:spPr>
        <p:txBody>
          <a:bodyPr/>
          <a:lstStyle/>
          <a:p>
            <a:pPr lvl="0">
              <a:lnSpc>
                <a:spcPct val="120000"/>
              </a:lnSpc>
            </a:pPr>
            <a:r>
              <a:rPr lang="en-US" sz="1800">
                <a:solidFill>
                  <a:srgbClr val="C00000"/>
                </a:solidFill>
                <a:latin typeface="Arial Nova"/>
              </a:rPr>
              <a:t>Request to Send (RTS): </a:t>
            </a:r>
            <a:r>
              <a:rPr lang="en-US" sz="1800">
                <a:solidFill>
                  <a:srgbClr val="FFFFFF"/>
                </a:solidFill>
                <a:latin typeface="Arial Nova"/>
              </a:rPr>
              <a:t>When a device wants to transmit data, it first sends a small control packet called RTS to the receiving device.</a:t>
            </a:r>
          </a:p>
          <a:p>
            <a:pPr lvl="0">
              <a:lnSpc>
                <a:spcPct val="120000"/>
              </a:lnSpc>
            </a:pPr>
            <a:r>
              <a:rPr lang="en-US" sz="1800">
                <a:solidFill>
                  <a:srgbClr val="C00000"/>
                </a:solidFill>
                <a:latin typeface="Arial Nova"/>
              </a:rPr>
              <a:t>Clear to Send (CTS): </a:t>
            </a:r>
            <a:r>
              <a:rPr lang="en-US" sz="1800">
                <a:solidFill>
                  <a:srgbClr val="FFFFFF"/>
                </a:solidFill>
                <a:latin typeface="Arial Nova"/>
              </a:rPr>
              <a:t>Upon receiving the RTS packet, the receiving device checks if it is ready to receive data. If it is, it sends back a CTS packet.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14EF3D-5D42-8BC7-419E-6940A61C939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995159" y="2474814"/>
            <a:ext cx="4227335" cy="3528395"/>
          </a:xfrm>
        </p:spPr>
        <p:txBody>
          <a:bodyPr/>
          <a:lstStyle/>
          <a:p>
            <a:pPr lvl="0">
              <a:lnSpc>
                <a:spcPct val="120000"/>
              </a:lnSpc>
            </a:pPr>
            <a:r>
              <a:rPr lang="en-US" sz="1800">
                <a:solidFill>
                  <a:srgbClr val="C00000"/>
                </a:solidFill>
                <a:latin typeface="Arial Nova"/>
              </a:rPr>
              <a:t>Data Transmission: </a:t>
            </a:r>
            <a:r>
              <a:rPr lang="en-US" sz="1800">
                <a:solidFill>
                  <a:srgbClr val="FFFFFF"/>
                </a:solidFill>
                <a:latin typeface="Arial Nova"/>
              </a:rPr>
              <a:t>After receiving the CTS packet, the sending device can begin transmitting the actual data.</a:t>
            </a:r>
          </a:p>
          <a:p>
            <a:pPr lvl="0">
              <a:lnSpc>
                <a:spcPct val="120000"/>
              </a:lnSpc>
            </a:pPr>
            <a:r>
              <a:rPr lang="en-US" sz="1800">
                <a:solidFill>
                  <a:srgbClr val="C00000"/>
                </a:solidFill>
                <a:latin typeface="Arial Nova"/>
              </a:rPr>
              <a:t>Acknowledgment (ACK):</a:t>
            </a:r>
            <a:r>
              <a:rPr lang="en-US" sz="1800">
                <a:solidFill>
                  <a:srgbClr val="FFFFFF"/>
                </a:solidFill>
                <a:latin typeface="Arial Nova"/>
              </a:rPr>
              <a:t> Once the data is successfully received, the receiving device sends an acknowledgment (ACK) packet back to the sender.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277680-89C6-1D20-265C-B7284F31C6EF}"/>
              </a:ext>
            </a:extLst>
          </p:cNvPr>
          <p:cNvSpPr txBox="1"/>
          <p:nvPr/>
        </p:nvSpPr>
        <p:spPr>
          <a:xfrm>
            <a:off x="9140973" y="6226195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AD49270-2B71-459F-8869-D5D1790CA20B}" type="slidenum"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Biome"/>
                <a:cs typeface="Biome" pitchFamily="34"/>
              </a:rPr>
              <a:t>16</a:t>
            </a:fld>
            <a:endParaRPr lang="en-US" sz="1200" b="0" i="0" u="none" strike="noStrike" kern="1200" cap="none" spc="0" baseline="0">
              <a:solidFill>
                <a:srgbClr val="FFFFFF"/>
              </a:solidFill>
              <a:uFillTx/>
              <a:latin typeface="Biome"/>
              <a:cs typeface="Biome" pitchFamily="3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FBE95-4407-09B7-C701-98AC3920A02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Comparison of Wired and Wireless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4267B-232F-A63F-1D56-BEB94D07028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373005" y="2474814"/>
            <a:ext cx="4015093" cy="3528395"/>
          </a:xfrm>
        </p:spPr>
        <p:txBody>
          <a:bodyPr/>
          <a:lstStyle/>
          <a:p>
            <a:pPr lvl="0">
              <a:lnSpc>
                <a:spcPct val="120000"/>
              </a:lnSpc>
            </a:pPr>
            <a:r>
              <a:rPr lang="en-US" sz="1800" dirty="0">
                <a:solidFill>
                  <a:schemeClr val="accent5"/>
                </a:solidFill>
                <a:latin typeface="Arial Nova"/>
              </a:rPr>
              <a:t>Performance: </a:t>
            </a:r>
            <a:r>
              <a:rPr lang="en-US" sz="1800" dirty="0">
                <a:solidFill>
                  <a:schemeClr val="bg1"/>
                </a:solidFill>
                <a:latin typeface="Arial Nova"/>
              </a:rPr>
              <a:t>Wired networks typically offer higher performance and reliability.</a:t>
            </a:r>
          </a:p>
          <a:p>
            <a:pPr lvl="0">
              <a:lnSpc>
                <a:spcPct val="120000"/>
              </a:lnSpc>
            </a:pPr>
            <a:r>
              <a:rPr lang="en-US" sz="1800" dirty="0">
                <a:solidFill>
                  <a:schemeClr val="accent5"/>
                </a:solidFill>
                <a:latin typeface="Arial Nova"/>
              </a:rPr>
              <a:t>Cost: </a:t>
            </a:r>
            <a:r>
              <a:rPr lang="en-US" sz="1800" dirty="0">
                <a:solidFill>
                  <a:schemeClr val="bg1"/>
                </a:solidFill>
                <a:latin typeface="Arial Nova"/>
              </a:rPr>
              <a:t>Wireless networks can be more cost-effective in terms of installation and expansion.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14EF3D-5D42-8BC7-419E-6940A61C939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995159" y="2474814"/>
            <a:ext cx="4227335" cy="3528395"/>
          </a:xfrm>
        </p:spPr>
        <p:txBody>
          <a:bodyPr/>
          <a:lstStyle/>
          <a:p>
            <a:pPr lvl="0">
              <a:lnSpc>
                <a:spcPct val="120000"/>
              </a:lnSpc>
            </a:pPr>
            <a:r>
              <a:rPr lang="en-US" sz="1800" dirty="0">
                <a:solidFill>
                  <a:schemeClr val="accent5"/>
                </a:solidFill>
                <a:latin typeface="Arial Nova"/>
              </a:rPr>
              <a:t>Use Cases: </a:t>
            </a:r>
            <a:r>
              <a:rPr lang="en-US" sz="1800" dirty="0">
                <a:solidFill>
                  <a:schemeClr val="bg1"/>
                </a:solidFill>
                <a:latin typeface="Arial Nova"/>
              </a:rPr>
              <a:t>Wired networks are ideal for environments requiring high security and speed, while wireless networks are suitable for flexible and mobile use cases.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277680-89C6-1D20-265C-B7284F31C6EF}"/>
              </a:ext>
            </a:extLst>
          </p:cNvPr>
          <p:cNvSpPr txBox="1"/>
          <p:nvPr/>
        </p:nvSpPr>
        <p:spPr>
          <a:xfrm>
            <a:off x="9140973" y="6226195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AD49270-2B71-459F-8869-D5D1790CA20B}" type="slidenum"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Biome"/>
                <a:cs typeface="Biome" pitchFamily="34"/>
              </a:rPr>
              <a:t>17</a:t>
            </a:fld>
            <a:endParaRPr lang="en-US" sz="1200" b="0" i="0" u="none" strike="noStrike" kern="1200" cap="none" spc="0" baseline="0">
              <a:solidFill>
                <a:srgbClr val="FFFFFF"/>
              </a:solidFill>
              <a:uFillTx/>
              <a:latin typeface="Biome"/>
              <a:cs typeface="Biome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4007690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7">
    <p:bg>
      <p:bgPr>
        <a:gradFill>
          <a:gsLst>
            <a:gs pos="0">
              <a:srgbClr val="316CFC"/>
            </a:gs>
            <a:gs pos="100000">
              <a:srgbClr val="022D94"/>
            </a:gs>
          </a:gsLst>
          <a:lin ang="78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F30D2-D702-52CE-F340-DAADC7A14A1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Choosing the Right 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E544BB-DE5A-3729-4BCC-AC3E07882AC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31847" y="3079123"/>
            <a:ext cx="4413251" cy="2752728"/>
          </a:xfrm>
        </p:spPr>
        <p:txBody>
          <a:bodyPr/>
          <a:lstStyle/>
          <a:p>
            <a:pPr lvl="0">
              <a:lnSpc>
                <a:spcPct val="120000"/>
              </a:lnSpc>
            </a:pPr>
            <a:r>
              <a:rPr lang="en-US" sz="1800" dirty="0">
                <a:solidFill>
                  <a:srgbClr val="FFFFFF"/>
                </a:solidFill>
                <a:latin typeface="Arial Nova"/>
              </a:rPr>
              <a:t>The choice between wired and wireless networks depends on specific needs, including performance, cost, security, and mobility requirements.</a:t>
            </a:r>
          </a:p>
          <a:p>
            <a:pPr lvl="0">
              <a:lnSpc>
                <a:spcPct val="120000"/>
              </a:lnSpc>
            </a:pPr>
            <a:r>
              <a:rPr lang="en-US" sz="1800" dirty="0">
                <a:solidFill>
                  <a:srgbClr val="FFFFFF"/>
                </a:solidFill>
                <a:latin typeface="Arial Nova"/>
              </a:rPr>
              <a:t>Advances in technology continue to improve both wired and wireless networks, making them more efficient and secure.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4">
    <p:bg>
      <p:bgPr>
        <a:gradFill>
          <a:gsLst>
            <a:gs pos="0">
              <a:srgbClr val="316CFC"/>
            </a:gs>
            <a:gs pos="100000">
              <a:srgbClr val="0343DF"/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id="{5FDCD12E-6EF5-A979-F20C-1BDA49AE009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Types of Networks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8DFB60DA-D1E4-848D-444C-30D3C3F2E09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38203" y="3097850"/>
            <a:ext cx="4466505" cy="3405189"/>
          </a:xfrm>
        </p:spPr>
        <p:txBody>
          <a:bodyPr/>
          <a:lstStyle/>
          <a:p>
            <a:pPr lvl="0">
              <a:lnSpc>
                <a:spcPct val="120000"/>
              </a:lnSpc>
              <a:spcAft>
                <a:spcPts val="600"/>
              </a:spcAft>
            </a:pPr>
            <a:r>
              <a:rPr lang="en-US" sz="1800">
                <a:solidFill>
                  <a:srgbClr val="FFFFFF"/>
                </a:solidFill>
                <a:latin typeface="Arial Nova"/>
              </a:rPr>
              <a:t>Networks can be categorized based on geographical span (LAN, MAN, WAN), structure (client-server, peer-to-peer), and type of connections (wired, wireless).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2BEC5-B569-6D61-80A9-B780AEBE192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The Power of</a:t>
            </a:r>
          </a:p>
        </p:txBody>
      </p:sp>
      <p:sp>
        <p:nvSpPr>
          <p:cNvPr id="3" name="Subtitle 3">
            <a:extLst>
              <a:ext uri="{FF2B5EF4-FFF2-40B4-BE49-F238E27FC236}">
                <a16:creationId xmlns:a16="http://schemas.microsoft.com/office/drawing/2014/main" id="{B88072F1-4D98-7939-7F97-5D2DC1C9EE88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21868" y="3484613"/>
            <a:ext cx="11562304" cy="2387864"/>
          </a:xfrm>
        </p:spPr>
        <p:txBody>
          <a:bodyPr anchorCtr="1"/>
          <a:lstStyle/>
          <a:p>
            <a:pPr lvl="0" algn="ctr"/>
            <a:r>
              <a:rPr lang="en-US" sz="6000" cap="all" spc="600">
                <a:solidFill>
                  <a:srgbClr val="1CDFF5"/>
                </a:solidFill>
                <a:cs typeface="Biome Light" pitchFamily="34"/>
              </a:rPr>
              <a:t>Wired Networks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6DE8B9D6-838F-461A-016D-D1C4F710C5FE}"/>
              </a:ext>
            </a:extLst>
          </p:cNvPr>
          <p:cNvSpPr txBox="1"/>
          <p:nvPr/>
        </p:nvSpPr>
        <p:spPr>
          <a:xfrm>
            <a:off x="9140973" y="6226195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A430F09-3A96-4F1C-9273-B1F713279135}" type="slidenum">
              <a:rPr/>
              <a:t>3</a:t>
            </a:fld>
            <a:endParaRPr lang="en-US" sz="1200" b="0" i="0" u="none" strike="noStrike" kern="1200" cap="none" spc="0" baseline="0">
              <a:solidFill>
                <a:srgbClr val="FFFFFF"/>
              </a:solidFill>
              <a:uFillTx/>
              <a:latin typeface="Biome"/>
              <a:cs typeface="Biome" pitchFamily="3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E6F17-BD9D-4C38-DAC0-AAEE5468B8F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Wired networks use physical cables to connect devices.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7B1BEACC-904A-B6F1-FE28-789F496E4AD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305665" y="2470151"/>
            <a:ext cx="7420822" cy="3676646"/>
          </a:xfrm>
        </p:spPr>
        <p:txBody>
          <a:bodyPr/>
          <a:lstStyle/>
          <a:p>
            <a:pPr lvl="0">
              <a:lnSpc>
                <a:spcPct val="120000"/>
              </a:lnSpc>
              <a:spcAft>
                <a:spcPts val="600"/>
              </a:spcAft>
            </a:pPr>
            <a:r>
              <a:rPr lang="en-US" sz="1800" b="1" dirty="0">
                <a:solidFill>
                  <a:srgbClr val="FFFFFF"/>
                </a:solidFill>
                <a:latin typeface="Arial Nova"/>
              </a:rPr>
              <a:t>Types of Cables:</a:t>
            </a:r>
          </a:p>
          <a:p>
            <a:pPr marL="285750" lvl="0" indent="-285750">
              <a:lnSpc>
                <a:spcPct val="120000"/>
              </a:lnSpc>
              <a:spcAft>
                <a:spcPts val="600"/>
              </a:spcAft>
              <a:buClr>
                <a:srgbClr val="73EBF9"/>
              </a:buClr>
              <a:buSzPct val="100000"/>
              <a:buFont typeface="Arial" pitchFamily="34"/>
              <a:buChar char="•"/>
            </a:pPr>
            <a:r>
              <a:rPr lang="en-US" sz="1800" dirty="0">
                <a:solidFill>
                  <a:srgbClr val="FFFFFF"/>
                </a:solidFill>
                <a:latin typeface="Arial Nova"/>
              </a:rPr>
              <a:t>Coaxial Cables: Used for high-frequency signals, with thick-net and </a:t>
            </a:r>
            <a:r>
              <a:rPr lang="en-US" sz="1800">
                <a:solidFill>
                  <a:srgbClr val="FFFFFF"/>
                </a:solidFill>
                <a:latin typeface="Arial Nova"/>
              </a:rPr>
              <a:t>thin-net variations.</a:t>
            </a:r>
            <a:endParaRPr lang="en-US" sz="1800" dirty="0">
              <a:solidFill>
                <a:srgbClr val="FFFFFF"/>
              </a:solidFill>
              <a:latin typeface="Arial Nova"/>
            </a:endParaRPr>
          </a:p>
          <a:p>
            <a:pPr marL="285750" lvl="0" indent="-285750">
              <a:lnSpc>
                <a:spcPct val="120000"/>
              </a:lnSpc>
              <a:spcAft>
                <a:spcPts val="600"/>
              </a:spcAft>
              <a:buClr>
                <a:srgbClr val="73EBF9"/>
              </a:buClr>
              <a:buSzPct val="100000"/>
              <a:buFont typeface="Arial" pitchFamily="34"/>
              <a:buChar char="•"/>
            </a:pPr>
            <a:r>
              <a:rPr lang="en-US" sz="1800" dirty="0">
                <a:solidFill>
                  <a:srgbClr val="FFFFFF"/>
                </a:solidFill>
                <a:latin typeface="Arial Nova"/>
              </a:rPr>
              <a:t>Twisted-Pair Cables: Includes unshielded (UTP) and shielded (STP) types, commonly used in LANs.</a:t>
            </a:r>
          </a:p>
          <a:p>
            <a:pPr marL="285750" lvl="0" indent="-285750">
              <a:lnSpc>
                <a:spcPct val="120000"/>
              </a:lnSpc>
              <a:spcAft>
                <a:spcPts val="600"/>
              </a:spcAft>
              <a:buClr>
                <a:srgbClr val="73EBF9"/>
              </a:buClr>
              <a:buSzPct val="100000"/>
              <a:buFont typeface="Arial" pitchFamily="34"/>
              <a:buChar char="•"/>
            </a:pPr>
            <a:r>
              <a:rPr lang="en-US" sz="1800" dirty="0">
                <a:solidFill>
                  <a:srgbClr val="FFFFFF"/>
                </a:solidFill>
                <a:latin typeface="Arial Nova"/>
              </a:rPr>
              <a:t>Fiber Optic Cables: Transmit data as light signals, offering high speed and long-distance capabilities.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5C9C00BC-BA33-591E-0025-14FC1397F666}"/>
              </a:ext>
            </a:extLst>
          </p:cNvPr>
          <p:cNvSpPr txBox="1"/>
          <p:nvPr/>
        </p:nvSpPr>
        <p:spPr>
          <a:xfrm>
            <a:off x="9140973" y="6226195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59FE9BB-0603-4AAA-93A3-E24436F6B703}" type="slidenum"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Biome"/>
                <a:cs typeface="Biome" pitchFamily="34"/>
              </a:rPr>
              <a:t>4</a:t>
            </a:fld>
            <a:endParaRPr lang="en-US" sz="1200" b="0" i="0" u="none" strike="noStrike" kern="1200" cap="none" spc="0" baseline="0">
              <a:solidFill>
                <a:srgbClr val="FFFFFF"/>
              </a:solidFill>
              <a:uFillTx/>
              <a:latin typeface="Biome"/>
              <a:cs typeface="Biome" pitchFamily="3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9C1BB1E-C04E-C25F-B04E-8FF07A1208F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spcBef>
                <a:spcPts val="1000"/>
              </a:spcBef>
            </a:pPr>
            <a:r>
              <a:rPr lang="en-US" sz="3200" spc="600">
                <a:solidFill>
                  <a:srgbClr val="1CDFF5"/>
                </a:solidFill>
                <a:cs typeface="Biome Light" pitchFamily="34"/>
              </a:rPr>
              <a:t>Advantages of Wired Networks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C3E19BA-F48A-84B6-E060-6591B23D454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02642" y="3484613"/>
            <a:ext cx="4958077" cy="2387864"/>
          </a:xfrm>
        </p:spPr>
        <p:txBody>
          <a:bodyPr>
            <a:normAutofit/>
          </a:bodyPr>
          <a:lstStyle/>
          <a:p>
            <a:pPr marL="285750" lvl="0" indent="-285750">
              <a:lnSpc>
                <a:spcPct val="140000"/>
              </a:lnSpc>
              <a:spcAft>
                <a:spcPts val="600"/>
              </a:spcAft>
              <a:buClr>
                <a:srgbClr val="9405FC"/>
              </a:buClr>
              <a:buSzPct val="100000"/>
              <a:buFont typeface="Arial" pitchFamily="34"/>
              <a:buChar char="•"/>
            </a:pPr>
            <a:r>
              <a:rPr lang="en-US" sz="1800">
                <a:solidFill>
                  <a:srgbClr val="FFFFFF"/>
                </a:solidFill>
                <a:latin typeface="Arial Nova"/>
              </a:rPr>
              <a:t>Reliability: less interference and stable connections.</a:t>
            </a:r>
          </a:p>
          <a:p>
            <a:pPr marL="285750" lvl="0" indent="-285750">
              <a:lnSpc>
                <a:spcPct val="140000"/>
              </a:lnSpc>
              <a:spcAft>
                <a:spcPts val="600"/>
              </a:spcAft>
              <a:buClr>
                <a:srgbClr val="9405FC"/>
              </a:buClr>
              <a:buSzPct val="100000"/>
              <a:buFont typeface="Arial" pitchFamily="34"/>
              <a:buChar char="•"/>
            </a:pPr>
            <a:r>
              <a:rPr lang="en-US" sz="1800">
                <a:solidFill>
                  <a:srgbClr val="FFFFFF"/>
                </a:solidFill>
                <a:latin typeface="Arial Nova"/>
              </a:rPr>
              <a:t>Speed: generally faster data transfer rates.</a:t>
            </a:r>
          </a:p>
          <a:p>
            <a:pPr marL="285750" lvl="0" indent="-285750">
              <a:lnSpc>
                <a:spcPct val="140000"/>
              </a:lnSpc>
              <a:spcAft>
                <a:spcPts val="600"/>
              </a:spcAft>
              <a:buClr>
                <a:srgbClr val="9405FC"/>
              </a:buClr>
              <a:buSzPct val="100000"/>
              <a:buFont typeface="Arial" pitchFamily="34"/>
              <a:buChar char="•"/>
            </a:pPr>
            <a:r>
              <a:rPr lang="en-US" sz="1800">
                <a:solidFill>
                  <a:srgbClr val="FFFFFF"/>
                </a:solidFill>
                <a:latin typeface="Arial Nova"/>
              </a:rPr>
              <a:t>Security: more secure as physical access is required to tap into the network.</a:t>
            </a:r>
          </a:p>
        </p:txBody>
      </p:sp>
      <p:pic>
        <p:nvPicPr>
          <p:cNvPr id="4" name="Picture Placeholder 5" descr="A blue and purple spiral">
            <a:extLst>
              <a:ext uri="{FF2B5EF4-FFF2-40B4-BE49-F238E27FC236}">
                <a16:creationId xmlns:a16="http://schemas.microsoft.com/office/drawing/2014/main" id="{73FE0D5D-5F60-CD83-7947-28B43714B1C1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/>
          <a:srcRect t="654"/>
          <a:stretch>
            <a:fillRect/>
          </a:stretch>
        </p:blipFill>
        <p:spPr>
          <a:xfrm>
            <a:off x="6497634" y="336554"/>
            <a:ext cx="5322886" cy="6184901"/>
          </a:xfrm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999390AA-D406-604C-6F57-08F72EAB3B9D}"/>
              </a:ext>
            </a:extLst>
          </p:cNvPr>
          <p:cNvSpPr txBox="1"/>
          <p:nvPr/>
        </p:nvSpPr>
        <p:spPr>
          <a:xfrm>
            <a:off x="9140973" y="6226195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DADFCF4-3808-44F3-82B0-4BFD5F38123B}" type="slidenum"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Biome"/>
                <a:cs typeface="Biome" pitchFamily="34"/>
              </a:rPr>
              <a:t>5</a:t>
            </a:fld>
            <a:endParaRPr lang="en-US" sz="1200" b="0" i="0" u="none" strike="noStrike" kern="1200" cap="none" spc="0" baseline="0">
              <a:solidFill>
                <a:srgbClr val="FFFFFF"/>
              </a:solidFill>
              <a:uFillTx/>
              <a:latin typeface="Biome"/>
              <a:cs typeface="Biome" pitchFamily="3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B26B2-5A60-93DC-C8DE-0BBC70AE8AF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Disadvantages of Wired Networks</a:t>
            </a:r>
          </a:p>
        </p:txBody>
      </p:sp>
      <p:pic>
        <p:nvPicPr>
          <p:cNvPr id="3" name="Picture Placeholder 5" descr="A blue and purple spiral">
            <a:extLst>
              <a:ext uri="{FF2B5EF4-FFF2-40B4-BE49-F238E27FC236}">
                <a16:creationId xmlns:a16="http://schemas.microsoft.com/office/drawing/2014/main" id="{DB2DCEF2-CC85-511A-7897-828C2CB5BE76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/>
          <a:srcRect t="202" b="202"/>
          <a:stretch>
            <a:fillRect/>
          </a:stretch>
        </p:blipFill>
        <p:spPr>
          <a:xfrm>
            <a:off x="336554" y="336554"/>
            <a:ext cx="5303638" cy="6184901"/>
          </a:xfr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F933FF-6EE7-2D75-BDB5-AC48D8C2420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89629" y="3104278"/>
            <a:ext cx="4371563" cy="3022201"/>
          </a:xfrm>
        </p:spPr>
        <p:txBody>
          <a:bodyPr/>
          <a:lstStyle/>
          <a:p>
            <a:pPr marL="285750" lvl="0" indent="-285750">
              <a:lnSpc>
                <a:spcPct val="120000"/>
              </a:lnSpc>
              <a:spcAft>
                <a:spcPts val="600"/>
              </a:spcAft>
              <a:buClr>
                <a:srgbClr val="9405FC"/>
              </a:buClr>
              <a:buSzPct val="100000"/>
              <a:buFont typeface="Arial" pitchFamily="34"/>
              <a:buChar char="•"/>
            </a:pPr>
            <a:r>
              <a:rPr lang="en-US" sz="1800">
                <a:solidFill>
                  <a:srgbClr val="FFFFFF"/>
                </a:solidFill>
                <a:latin typeface="Arial Nova"/>
              </a:rPr>
              <a:t>Installation: More complex and expensive to install.</a:t>
            </a:r>
          </a:p>
          <a:p>
            <a:pPr marL="285750" lvl="0" indent="-285750">
              <a:lnSpc>
                <a:spcPct val="120000"/>
              </a:lnSpc>
              <a:spcAft>
                <a:spcPts val="600"/>
              </a:spcAft>
              <a:buClr>
                <a:srgbClr val="9405FC"/>
              </a:buClr>
              <a:buSzPct val="100000"/>
              <a:buFont typeface="Arial" pitchFamily="34"/>
              <a:buChar char="•"/>
            </a:pPr>
            <a:r>
              <a:rPr lang="en-US" sz="1800">
                <a:solidFill>
                  <a:srgbClr val="FFFFFF"/>
                </a:solidFill>
                <a:latin typeface="Arial Nova"/>
              </a:rPr>
              <a:t>Mobility: Limited by the length of the cables.</a:t>
            </a:r>
          </a:p>
          <a:p>
            <a:pPr marL="285750" lvl="0" indent="-285750">
              <a:lnSpc>
                <a:spcPct val="120000"/>
              </a:lnSpc>
              <a:spcAft>
                <a:spcPts val="600"/>
              </a:spcAft>
              <a:buClr>
                <a:srgbClr val="9405FC"/>
              </a:buClr>
              <a:buSzPct val="100000"/>
              <a:buFont typeface="Arial" pitchFamily="34"/>
              <a:buChar char="•"/>
            </a:pPr>
            <a:r>
              <a:rPr lang="en-US" sz="1800">
                <a:solidFill>
                  <a:srgbClr val="FFFFFF"/>
                </a:solidFill>
                <a:latin typeface="Arial Nova"/>
              </a:rPr>
              <a:t>Maintenance: Physical wear and tear can lead to issues.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3BF801B-5376-B65F-1572-FBC2FD4A215C}"/>
              </a:ext>
            </a:extLst>
          </p:cNvPr>
          <p:cNvSpPr txBox="1"/>
          <p:nvPr/>
        </p:nvSpPr>
        <p:spPr>
          <a:xfrm>
            <a:off x="9140973" y="6226195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66E8C46-A2EF-44CC-A19F-FB0DBF1EDD9F}" type="slidenum"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Biome"/>
                <a:cs typeface="Biome" pitchFamily="34"/>
              </a:rPr>
              <a:t>6</a:t>
            </a:fld>
            <a:endParaRPr lang="en-US" sz="1200" b="0" i="0" u="none" strike="noStrike" kern="1200" cap="none" spc="0" baseline="0">
              <a:solidFill>
                <a:srgbClr val="FFFFFF"/>
              </a:solidFill>
              <a:uFillTx/>
              <a:latin typeface="Biome"/>
              <a:cs typeface="Biome" pitchFamily="3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4B009-6B94-83C1-33C3-4EDCCA3C8F5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The Power of</a:t>
            </a:r>
          </a:p>
        </p:txBody>
      </p:sp>
      <p:sp>
        <p:nvSpPr>
          <p:cNvPr id="3" name="Subtitle 3">
            <a:extLst>
              <a:ext uri="{FF2B5EF4-FFF2-40B4-BE49-F238E27FC236}">
                <a16:creationId xmlns:a16="http://schemas.microsoft.com/office/drawing/2014/main" id="{7F1E2613-B8AE-A40B-3353-8DC0C734F58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21868" y="3484613"/>
            <a:ext cx="11562304" cy="2387864"/>
          </a:xfrm>
        </p:spPr>
        <p:txBody>
          <a:bodyPr anchorCtr="1"/>
          <a:lstStyle/>
          <a:p>
            <a:pPr lvl="0" algn="ctr"/>
            <a:r>
              <a:rPr lang="en-US" sz="6000" cap="all" spc="600">
                <a:solidFill>
                  <a:srgbClr val="1CDFF5"/>
                </a:solidFill>
                <a:cs typeface="Biome Light" pitchFamily="34"/>
              </a:rPr>
              <a:t>Wireless Networks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33801920-9E2E-7689-9EC4-94767F7E6763}"/>
              </a:ext>
            </a:extLst>
          </p:cNvPr>
          <p:cNvSpPr txBox="1"/>
          <p:nvPr/>
        </p:nvSpPr>
        <p:spPr>
          <a:xfrm>
            <a:off x="9140973" y="6226195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17ADA7E-4573-4361-BE4B-68D546C51F73}" type="slidenum"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Biome"/>
                <a:cs typeface="Biome" pitchFamily="34"/>
              </a:rPr>
              <a:t>7</a:t>
            </a:fld>
            <a:endParaRPr lang="en-US" sz="1200" b="0" i="0" u="none" strike="noStrike" kern="1200" cap="none" spc="0" baseline="0">
              <a:solidFill>
                <a:srgbClr val="FFFFFF"/>
              </a:solidFill>
              <a:uFillTx/>
              <a:latin typeface="Biome"/>
              <a:cs typeface="Biome" pitchFamily="3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225F7-4FC6-8687-D43E-57FCDE702D1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Wireless networks use radio waves to connect devices.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324C7790-BCF1-4068-90D3-464DE0E1934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305665" y="2470151"/>
            <a:ext cx="7420822" cy="3676646"/>
          </a:xfrm>
        </p:spPr>
        <p:txBody>
          <a:bodyPr/>
          <a:lstStyle/>
          <a:p>
            <a:pPr lvl="0">
              <a:lnSpc>
                <a:spcPct val="120000"/>
              </a:lnSpc>
              <a:spcAft>
                <a:spcPts val="600"/>
              </a:spcAft>
            </a:pPr>
            <a:r>
              <a:rPr lang="en-US" sz="1800" b="1">
                <a:solidFill>
                  <a:srgbClr val="FFFFFF"/>
                </a:solidFill>
                <a:latin typeface="Arial Nova"/>
              </a:rPr>
              <a:t>Types of Wireless Technologies:</a:t>
            </a:r>
          </a:p>
          <a:p>
            <a:pPr marL="285750" lvl="0" indent="-285750">
              <a:lnSpc>
                <a:spcPct val="120000"/>
              </a:lnSpc>
              <a:spcAft>
                <a:spcPts val="600"/>
              </a:spcAft>
              <a:buClr>
                <a:srgbClr val="73EBF9"/>
              </a:buClr>
              <a:buSzPct val="100000"/>
              <a:buFont typeface="Arial" pitchFamily="34"/>
              <a:buChar char="•"/>
            </a:pPr>
            <a:r>
              <a:rPr lang="en-US" sz="1800">
                <a:solidFill>
                  <a:srgbClr val="FFFFFF"/>
                </a:solidFill>
                <a:latin typeface="Arial Nova"/>
              </a:rPr>
              <a:t>Wi-Fi: Commonly used in homes and businesses for internet access.</a:t>
            </a:r>
          </a:p>
          <a:p>
            <a:pPr marL="285750" lvl="0" indent="-285750">
              <a:lnSpc>
                <a:spcPct val="120000"/>
              </a:lnSpc>
              <a:spcAft>
                <a:spcPts val="600"/>
              </a:spcAft>
              <a:buClr>
                <a:srgbClr val="73EBF9"/>
              </a:buClr>
              <a:buSzPct val="100000"/>
              <a:buFont typeface="Arial" pitchFamily="34"/>
              <a:buChar char="•"/>
            </a:pPr>
            <a:r>
              <a:rPr lang="en-US" sz="1800">
                <a:solidFill>
                  <a:srgbClr val="FFFFFF"/>
                </a:solidFill>
                <a:latin typeface="Arial Nova"/>
              </a:rPr>
              <a:t>Bluetooth: Short-range communication between devices.</a:t>
            </a:r>
          </a:p>
          <a:p>
            <a:pPr marL="285750" lvl="0" indent="-285750">
              <a:lnSpc>
                <a:spcPct val="120000"/>
              </a:lnSpc>
              <a:spcAft>
                <a:spcPts val="600"/>
              </a:spcAft>
              <a:buClr>
                <a:srgbClr val="73EBF9"/>
              </a:buClr>
              <a:buSzPct val="100000"/>
              <a:buFont typeface="Arial" pitchFamily="34"/>
              <a:buChar char="•"/>
            </a:pPr>
            <a:r>
              <a:rPr lang="en-US" sz="1800">
                <a:solidFill>
                  <a:srgbClr val="FFFFFF"/>
                </a:solidFill>
                <a:latin typeface="Arial Nova"/>
              </a:rPr>
              <a:t>Cellular Networks: Used for mobile phone communication and internet access3.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26BE2777-D4CC-5717-CAD7-2FE01443C8F7}"/>
              </a:ext>
            </a:extLst>
          </p:cNvPr>
          <p:cNvSpPr txBox="1"/>
          <p:nvPr/>
        </p:nvSpPr>
        <p:spPr>
          <a:xfrm>
            <a:off x="9140973" y="6226195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474440F-C6E2-4FC8-9288-CBC697E5E3FF}" type="slidenum"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Biome"/>
                <a:cs typeface="Biome" pitchFamily="34"/>
              </a:rPr>
              <a:t>8</a:t>
            </a:fld>
            <a:endParaRPr lang="en-US" sz="1200" b="0" i="0" u="none" strike="noStrike" kern="1200" cap="none" spc="0" baseline="0">
              <a:solidFill>
                <a:srgbClr val="FFFFFF"/>
              </a:solidFill>
              <a:uFillTx/>
              <a:latin typeface="Biome"/>
              <a:cs typeface="Biome" pitchFamily="3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B2CEE36-BDD4-E9C2-5763-1CA5BFD6ED6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spcBef>
                <a:spcPts val="1000"/>
              </a:spcBef>
            </a:pPr>
            <a:r>
              <a:rPr lang="en-US" sz="3200" spc="600">
                <a:solidFill>
                  <a:srgbClr val="1CDFF5"/>
                </a:solidFill>
                <a:cs typeface="Biome Light" pitchFamily="34"/>
              </a:rPr>
              <a:t>Advantages of Wireless  Networks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8FB2747-0393-3660-CA00-DE92681217EA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02642" y="3484613"/>
            <a:ext cx="4958077" cy="2387864"/>
          </a:xfrm>
        </p:spPr>
        <p:txBody>
          <a:bodyPr>
            <a:normAutofit/>
          </a:bodyPr>
          <a:lstStyle/>
          <a:p>
            <a:pPr marL="285750" lvl="0" indent="-285750">
              <a:lnSpc>
                <a:spcPct val="140000"/>
              </a:lnSpc>
              <a:spcAft>
                <a:spcPts val="600"/>
              </a:spcAft>
              <a:buClr>
                <a:srgbClr val="9405FC"/>
              </a:buClr>
              <a:buSzPct val="100000"/>
              <a:buFont typeface="Arial" pitchFamily="34"/>
              <a:buChar char="•"/>
            </a:pPr>
            <a:r>
              <a:rPr lang="en-US" sz="1800">
                <a:solidFill>
                  <a:srgbClr val="FFFFFF"/>
                </a:solidFill>
                <a:latin typeface="Arial Nova"/>
              </a:rPr>
              <a:t>Mobility: Allows devices to connect from anywhere within the coverage area.</a:t>
            </a:r>
          </a:p>
          <a:p>
            <a:pPr marL="285750" lvl="0" indent="-285750">
              <a:lnSpc>
                <a:spcPct val="140000"/>
              </a:lnSpc>
              <a:spcAft>
                <a:spcPts val="600"/>
              </a:spcAft>
              <a:buClr>
                <a:srgbClr val="9405FC"/>
              </a:buClr>
              <a:buSzPct val="100000"/>
              <a:buFont typeface="Arial" pitchFamily="34"/>
              <a:buChar char="•"/>
            </a:pPr>
            <a:r>
              <a:rPr lang="en-US" sz="1800">
                <a:solidFill>
                  <a:srgbClr val="FFFFFF"/>
                </a:solidFill>
                <a:latin typeface="Arial Nova"/>
              </a:rPr>
              <a:t>Ease of Installation: No need for physical cables.</a:t>
            </a:r>
          </a:p>
          <a:p>
            <a:pPr marL="285750" lvl="0" indent="-285750">
              <a:lnSpc>
                <a:spcPct val="140000"/>
              </a:lnSpc>
              <a:spcAft>
                <a:spcPts val="600"/>
              </a:spcAft>
              <a:buClr>
                <a:srgbClr val="9405FC"/>
              </a:buClr>
              <a:buSzPct val="100000"/>
              <a:buFont typeface="Arial" pitchFamily="34"/>
              <a:buChar char="•"/>
            </a:pPr>
            <a:r>
              <a:rPr lang="en-US" sz="1800">
                <a:solidFill>
                  <a:srgbClr val="FFFFFF"/>
                </a:solidFill>
                <a:latin typeface="Arial Nova"/>
              </a:rPr>
              <a:t>Scalability: Easier to expand the network.</a:t>
            </a:r>
          </a:p>
        </p:txBody>
      </p:sp>
      <p:pic>
        <p:nvPicPr>
          <p:cNvPr id="4" name="Picture Placeholder 5" descr="A blue and purple spiral">
            <a:extLst>
              <a:ext uri="{FF2B5EF4-FFF2-40B4-BE49-F238E27FC236}">
                <a16:creationId xmlns:a16="http://schemas.microsoft.com/office/drawing/2014/main" id="{9C495088-98A4-10B0-564F-0DB19701426E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/>
          <a:srcRect t="654"/>
          <a:stretch>
            <a:fillRect/>
          </a:stretch>
        </p:blipFill>
        <p:spPr>
          <a:xfrm>
            <a:off x="6497634" y="336554"/>
            <a:ext cx="5322886" cy="6184901"/>
          </a:xfrm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FFC2668-0C14-EE4A-7C47-82BCF7D1F512}"/>
              </a:ext>
            </a:extLst>
          </p:cNvPr>
          <p:cNvSpPr txBox="1"/>
          <p:nvPr/>
        </p:nvSpPr>
        <p:spPr>
          <a:xfrm>
            <a:off x="9140973" y="6226195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F40C112-E38D-46EB-93DA-017918B52AAA}" type="slidenum">
              <a:t>9</a:t>
            </a:fld>
            <a:endParaRPr lang="en-US" sz="1200" b="0" i="0" u="none" strike="noStrike" kern="1200" cap="none" spc="0" baseline="0">
              <a:solidFill>
                <a:srgbClr val="FFFFFF"/>
              </a:solidFill>
              <a:uFillTx/>
              <a:latin typeface="Biome"/>
              <a:cs typeface="Biome" pitchFamily="3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69E8BBBDCC2C40B6A35F053ADD9970" ma:contentTypeVersion="14" ma:contentTypeDescription="Create a new document." ma:contentTypeScope="" ma:versionID="049eca41acdf33ddc3b337c6a5daf4c4">
  <xsd:schema xmlns:xsd="http://www.w3.org/2001/XMLSchema" xmlns:xs="http://www.w3.org/2001/XMLSchema" xmlns:p="http://schemas.microsoft.com/office/2006/metadata/properties" xmlns:ns2="904dd025-bc05-4597-9509-6fc10e43f7c1" xmlns:ns3="d8cc861e-c474-4965-8036-62b80a9253c8" targetNamespace="http://schemas.microsoft.com/office/2006/metadata/properties" ma:root="true" ma:fieldsID="744229e075b0cf3a49f012f9de1dca99" ns2:_="" ns3:_="">
    <xsd:import namespace="904dd025-bc05-4597-9509-6fc10e43f7c1"/>
    <xsd:import namespace="d8cc861e-c474-4965-8036-62b80a9253c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4dd025-bc05-4597-9509-6fc10e43f7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c8659fb2-b048-4a03-9597-72c8c0ef979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cc861e-c474-4965-8036-62b80a9253c8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3b279332-33dd-4f95-8318-f7aa21cf86e7}" ma:internalName="TaxCatchAll" ma:showField="CatchAllData" ma:web="d8cc861e-c474-4965-8036-62b80a9253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8cc861e-c474-4965-8036-62b80a9253c8" xsi:nil="true"/>
    <lcf76f155ced4ddcb4097134ff3c332f xmlns="904dd025-bc05-4597-9509-6fc10e43f7c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9605BEC-1864-4D74-8FEA-EA8BD1C8E7D7}"/>
</file>

<file path=customXml/itemProps2.xml><?xml version="1.0" encoding="utf-8"?>
<ds:datastoreItem xmlns:ds="http://schemas.openxmlformats.org/officeDocument/2006/customXml" ds:itemID="{42AAE81F-DB64-4379-BBB0-ED98E10EA2C5}"/>
</file>

<file path=customXml/itemProps3.xml><?xml version="1.0" encoding="utf-8"?>
<ds:datastoreItem xmlns:ds="http://schemas.openxmlformats.org/officeDocument/2006/customXml" ds:itemID="{AC0C895D-DF18-4A4B-9E95-F5894C27C093}"/>
</file>

<file path=docProps/app.xml><?xml version="1.0" encoding="utf-8"?>
<Properties xmlns="http://schemas.openxmlformats.org/officeDocument/2006/extended-properties" xmlns:vt="http://schemas.openxmlformats.org/officeDocument/2006/docPropsVTypes">
  <Template>%7b57D1B4F9-693F-4DD0-8544-F7299CB2F28A%7dtf11936837_win32</Template>
  <TotalTime>119</TotalTime>
  <Words>738</Words>
  <Application>Microsoft Office PowerPoint</Application>
  <PresentationFormat>Widescreen</PresentationFormat>
  <Paragraphs>90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Aptos</vt:lpstr>
      <vt:lpstr>Arial</vt:lpstr>
      <vt:lpstr>Arial Nova</vt:lpstr>
      <vt:lpstr>Biome</vt:lpstr>
      <vt:lpstr>Biome Light</vt:lpstr>
      <vt:lpstr>Calibri</vt:lpstr>
      <vt:lpstr>Custom</vt:lpstr>
      <vt:lpstr>ON412</vt:lpstr>
      <vt:lpstr>Types of Networks</vt:lpstr>
      <vt:lpstr>The Power of</vt:lpstr>
      <vt:lpstr>Wired networks use physical cables to connect devices.</vt:lpstr>
      <vt:lpstr>Advantages of Wired Networks</vt:lpstr>
      <vt:lpstr>Disadvantages of Wired Networks</vt:lpstr>
      <vt:lpstr>The Power of</vt:lpstr>
      <vt:lpstr>Wireless networks use radio waves to connect devices.</vt:lpstr>
      <vt:lpstr>Advantages of Wireless  Networks</vt:lpstr>
      <vt:lpstr>Disadvantages of Wireless  Networks</vt:lpstr>
      <vt:lpstr>CSMA/CA</vt:lpstr>
      <vt:lpstr>How does the csma/ca work?</vt:lpstr>
      <vt:lpstr>How does the csma/ca work?</vt:lpstr>
      <vt:lpstr>RTS/CTS</vt:lpstr>
      <vt:lpstr>How does the RTS/CTS work?</vt:lpstr>
      <vt:lpstr>How does RTS/CTS work?</vt:lpstr>
      <vt:lpstr>Comparison of Wired and Wireless Networks</vt:lpstr>
      <vt:lpstr>Choosing the Right Network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Tiaan Bezuidenhout</dc:creator>
  <cp:lastModifiedBy>Tiaan Bezuidenhout</cp:lastModifiedBy>
  <cp:revision>2</cp:revision>
  <dcterms:created xsi:type="dcterms:W3CDTF">2024-08-13T09:07:43Z</dcterms:created>
  <dcterms:modified xsi:type="dcterms:W3CDTF">2024-08-19T08:46:01Z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0x010100A669E8BBBDCC2C40B6A35F053ADD9970</vt:lpwstr>
  </property>
</Properties>
</file>