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1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perva.com/learn/application-security/broken-object-level-authorization-bola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726198"/>
            <a:ext cx="18288000" cy="8481060"/>
          </a:xfrm>
          <a:custGeom>
            <a:avLst/>
            <a:gdLst/>
            <a:ahLst/>
            <a:cxnLst/>
            <a:rect l="l" t="t" r="r" b="b"/>
            <a:pathLst>
              <a:path w="18288000" h="8481060">
                <a:moveTo>
                  <a:pt x="0" y="0"/>
                </a:moveTo>
                <a:lnTo>
                  <a:pt x="18288000" y="0"/>
                </a:lnTo>
                <a:lnTo>
                  <a:pt x="18288000" y="8481060"/>
                </a:lnTo>
                <a:lnTo>
                  <a:pt x="0" y="8481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43000" y="159752"/>
            <a:ext cx="15773400" cy="1566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OSI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3000" y="159752"/>
            <a:ext cx="16535398" cy="1566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OSI vs TCP models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753047" y="3480812"/>
            <a:ext cx="9534953" cy="3488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TCP/IP model is more adaptable and scalable, as it can handle different network architectures, topologies, and technologies within any network..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TCP/IP model is also easier to implement and maintain, as it has fewer layers and rules than OSI model making it easier to implement this model within any chosen network.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953" y="3480812"/>
            <a:ext cx="8420878" cy="6554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OSI model is more comprehensive and modular, as it clearly defines seven layers with specific functions, making it easier to isolate and troubleshoot network issues. 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OSI model provides a standard reference framework that promotes interoperability between different vendors and technologies. Its layered approach also allows for better flexibility in protocol replacement and upgrades without affecting other layers. 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Additionally, the OSI model emphasises error handling by assigning specific roles to various layers, making it more robust in complex network environments.</a:t>
            </a:r>
          </a:p>
        </p:txBody>
      </p:sp>
      <p:sp>
        <p:nvSpPr>
          <p:cNvPr id="5" name="AutoShape 5"/>
          <p:cNvSpPr/>
          <p:nvPr/>
        </p:nvSpPr>
        <p:spPr>
          <a:xfrm flipH="1">
            <a:off x="8753047" y="2344317"/>
            <a:ext cx="0" cy="794268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706749" y="2550284"/>
            <a:ext cx="3329285" cy="887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OSI Model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018159" y="2550284"/>
            <a:ext cx="3485390" cy="887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TCP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00300" y="266700"/>
            <a:ext cx="13487400" cy="1566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OSI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90600" y="2689225"/>
            <a:ext cx="18288000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Open Systems Interconnection (OSI) model describes seven layers that computer systems use to communicate over a network. It was the first standard model for network communications, adopted by all major computer and telecommunication companies in the early 1980s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95502" y="159752"/>
            <a:ext cx="12439898" cy="1566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 Layer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18557" y="2025650"/>
            <a:ext cx="15250886" cy="7499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application layer is used by end-user software such as web browsers and email clients.</a:t>
            </a:r>
          </a:p>
          <a:p>
            <a:pPr algn="l">
              <a:lnSpc>
                <a:spcPts val="4900"/>
              </a:lnSpc>
            </a:pPr>
            <a:endParaRPr lang="en-US" sz="350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It provides protocols that allow software to send and receive information and present meaningful data to users. </a:t>
            </a:r>
          </a:p>
          <a:p>
            <a:pPr algn="l">
              <a:lnSpc>
                <a:spcPts val="4900"/>
              </a:lnSpc>
            </a:pPr>
            <a:endParaRPr lang="en-US" sz="350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few examples of application layer protocols are the Hypertext Transfer Protocol (HTTP), </a:t>
            </a:r>
          </a:p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File Transfer Protocol (FTP), </a:t>
            </a:r>
          </a:p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Post Office Protocol (POP), </a:t>
            </a:r>
          </a:p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Simple Mail Transfer Protocol (SMTP)</a:t>
            </a:r>
          </a:p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Domain Name System (DNS).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2600" y="159752"/>
            <a:ext cx="15250886" cy="1566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Presentation Layer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18557" y="2954337"/>
            <a:ext cx="15250886" cy="431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presentation layer prepares data for the application layer.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It defines how two devices should encode, encrypt, and compress data so it is received correctly on the other end. 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presentation layer takes any data transmitted by the application layer and prepares it for transmission over the session layer.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26017" y="159752"/>
            <a:ext cx="7835966" cy="1566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Session Layer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18557" y="2025650"/>
            <a:ext cx="15250886" cy="6169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session layer creates communication channels, called sessions, between devices.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It is responsible for opening sessions, ensuring they remain open and functional while data is being transferred, and closing them when communication ends. 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session layer can also set checkpoints during a data transfer—if the session is interrupted, devices can resume data transfer from the last checkpoint.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9400" y="159752"/>
            <a:ext cx="13411200" cy="1566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Transport Layer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18557" y="2025650"/>
            <a:ext cx="15250886" cy="678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transport layer takes data transferred in the session layer and breaks it into “segments” on the transmitting end. 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It is responsible for reassembling the segments on the receiving end, turning it back into data that the session layer can use. 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transport layer carries out flow control, sending data at a rate that matches the connection speed of the receiving device, and error control, checking if data was received incorrectly and if not, requesting it again.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84514" y="159752"/>
            <a:ext cx="15250886" cy="1566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Network Layer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18557" y="2025650"/>
            <a:ext cx="15250886" cy="554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network layer has two main functions. 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One is breaking up segments into network packets, and reassembling the packets on the receiving end. 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other is routing packets by discovering the best path across a physical network. The network layer uses network addresses (typically Internet Protocol addresses) to route packets to a destination node.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159752"/>
            <a:ext cx="17068800" cy="1566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link Layer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18557" y="1983662"/>
            <a:ext cx="15250886" cy="678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data link layer establishes and terminates a connection between two physically-connected nodes on a network. 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It breaks up packets into frames and sends them from source to destination. 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layer is composed of two parts—Logical Link Control (LLC), which identifies network protocols, performs error checking and synchronizes frames, and Media </a:t>
            </a: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2" tooltip="https://www.imperva.com/learn/application-security/broken-object-level-authorization-bola/"/>
              </a:rPr>
              <a:t>Access Control </a:t>
            </a: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(MAC) which uses MAC addresses to connect devices and define permissions to transmit and receive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57400" y="159752"/>
            <a:ext cx="14712043" cy="1566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Physical Layer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18557" y="1983662"/>
            <a:ext cx="15250886" cy="431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physical layer is responsible for the physical cable or wireless connection between network nodes. 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It defines the connector, the electrical cable or wireless technology connecting the devices, and is responsible for transmission of the raw data, which is simply a series of 0s and 1s, while taking care of bit rate control.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706</Words>
  <Application>Microsoft Office PowerPoint</Application>
  <PresentationFormat>Custom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Canva Sans Bold</vt:lpstr>
      <vt:lpstr>Calibri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OSI model</dc:title>
  <dc:creator>Dian</dc:creator>
  <cp:lastModifiedBy>Dian</cp:lastModifiedBy>
  <cp:revision>4</cp:revision>
  <dcterms:created xsi:type="dcterms:W3CDTF">2006-08-16T00:00:00Z</dcterms:created>
  <dcterms:modified xsi:type="dcterms:W3CDTF">2024-09-17T08:48:20Z</dcterms:modified>
  <dc:identifier>DAGQ6J_GlJ4</dc:identifier>
</cp:coreProperties>
</file>