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60" r:id="rId2"/>
    <p:sldId id="257" r:id="rId3"/>
    <p:sldId id="271" r:id="rId4"/>
    <p:sldId id="277" r:id="rId5"/>
    <p:sldId id="272" r:id="rId6"/>
    <p:sldId id="278" r:id="rId7"/>
    <p:sldId id="261" r:id="rId8"/>
    <p:sldId id="263" r:id="rId9"/>
    <p:sldId id="273" r:id="rId10"/>
    <p:sldId id="275" r:id="rId11"/>
    <p:sldId id="274" r:id="rId12"/>
    <p:sldId id="264" r:id="rId13"/>
    <p:sldId id="276" r:id="rId14"/>
    <p:sldId id="262" r:id="rId15"/>
    <p:sldId id="269" r:id="rId16"/>
    <p:sldId id="270" r:id="rId17"/>
    <p:sldId id="258" r:id="rId18"/>
  </p:sldIdLst>
  <p:sldSz cx="9144000" cy="6858000" type="screen4x3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GB" sz="1200">
                <a:solidFill>
                  <a:srgbClr val="8B8B8B"/>
                </a:solidFill>
                <a:latin typeface="Calibri"/>
              </a:rPr>
              <a:t>15/10/15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DACE6E9-DDDF-4196-8C06-E4AF96E3F266}" type="slidenum">
              <a:rPr lang="en-GB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830130" y="148464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1" dirty="0" smtClean="0">
                <a:solidFill>
                  <a:srgbClr val="404040"/>
                </a:solidFill>
                <a:latin typeface="Calibri"/>
              </a:rPr>
              <a:t>Neural Photo Editing</a:t>
            </a:r>
            <a:endParaRPr sz="4000" dirty="0"/>
          </a:p>
        </p:txBody>
      </p:sp>
      <p:sp>
        <p:nvSpPr>
          <p:cNvPr id="79" name="TextShape 2"/>
          <p:cNvSpPr txBox="1"/>
          <p:nvPr/>
        </p:nvSpPr>
        <p:spPr>
          <a:xfrm>
            <a:off x="723900" y="3429000"/>
            <a:ext cx="7984500" cy="19213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pic>
        <p:nvPicPr>
          <p:cNvPr id="8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477480" y="4191120"/>
            <a:ext cx="2230920" cy="2304720"/>
          </a:xfrm>
          <a:prstGeom prst="rect">
            <a:avLst/>
          </a:prstGeom>
          <a:ln>
            <a:noFill/>
          </a:ln>
        </p:spPr>
      </p:pic>
      <p:sp>
        <p:nvSpPr>
          <p:cNvPr id="5" name="TextShape 2"/>
          <p:cNvSpPr txBox="1"/>
          <p:nvPr/>
        </p:nvSpPr>
        <p:spPr>
          <a:xfrm>
            <a:off x="723900" y="2936520"/>
            <a:ext cx="7984500" cy="19213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6" name="TextShape 2"/>
          <p:cNvSpPr txBox="1"/>
          <p:nvPr/>
        </p:nvSpPr>
        <p:spPr>
          <a:xfrm>
            <a:off x="876300" y="3088920"/>
            <a:ext cx="7984500" cy="19213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800" dirty="0" smtClean="0">
                <a:solidFill>
                  <a:srgbClr val="404040"/>
                </a:solidFill>
                <a:latin typeface="Calibri"/>
              </a:rPr>
              <a:t>Andrew Brock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8744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1331640" y="274680"/>
            <a:ext cx="7354800" cy="6440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dirty="0" smtClean="0">
                <a:solidFill>
                  <a:srgbClr val="404040"/>
                </a:solidFill>
                <a:latin typeface="Calibri"/>
              </a:rPr>
              <a:t>Faster Dilation through Reshapes</a:t>
            </a:r>
            <a:endParaRPr dirty="0"/>
          </a:p>
        </p:txBody>
      </p:sp>
      <p:sp>
        <p:nvSpPr>
          <p:cNvPr id="82" name="TextShape 2"/>
          <p:cNvSpPr txBox="1"/>
          <p:nvPr/>
        </p:nvSpPr>
        <p:spPr>
          <a:xfrm>
            <a:off x="457200" y="1845000"/>
            <a:ext cx="8229240" cy="3168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83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8960" y="216000"/>
            <a:ext cx="906120" cy="936000"/>
          </a:xfrm>
          <a:prstGeom prst="rect">
            <a:avLst/>
          </a:prstGeom>
          <a:ln>
            <a:noFill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45000"/>
            <a:ext cx="8552985" cy="3417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Shape 2"/>
          <p:cNvSpPr txBox="1"/>
          <p:nvPr/>
        </p:nvSpPr>
        <p:spPr>
          <a:xfrm>
            <a:off x="1698171" y="5943600"/>
            <a:ext cx="5486400" cy="772885"/>
          </a:xfrm>
          <a:prstGeom prst="rect">
            <a:avLst/>
          </a:prstGeom>
        </p:spPr>
        <p:txBody>
          <a:bodyPr/>
          <a:lstStyle/>
          <a:p>
            <a:r>
              <a:rPr lang="en-US" sz="1400" dirty="0" smtClean="0">
                <a:solidFill>
                  <a:srgbClr val="404040"/>
                </a:solidFill>
                <a:latin typeface="Calibri"/>
              </a:rPr>
              <a:t>Image credit: 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Real-Time Single Image and Video Super-Resolution Using an Efficient Sub-Pixel Convolutional Neural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Network, Twitter Cortex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00000"/>
              </a:lnSpc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3225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1331640" y="274680"/>
            <a:ext cx="7354800" cy="6440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dirty="0" err="1" smtClean="0">
                <a:solidFill>
                  <a:srgbClr val="404040"/>
                </a:solidFill>
                <a:latin typeface="Calibri"/>
              </a:rPr>
              <a:t>Orthogonality</a:t>
            </a:r>
            <a:endParaRPr dirty="0"/>
          </a:p>
        </p:txBody>
      </p:sp>
      <p:sp>
        <p:nvSpPr>
          <p:cNvPr id="82" name="TextShape 2"/>
          <p:cNvSpPr txBox="1"/>
          <p:nvPr/>
        </p:nvSpPr>
        <p:spPr>
          <a:xfrm>
            <a:off x="457200" y="1845000"/>
            <a:ext cx="8229240" cy="3168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83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8960" y="216000"/>
            <a:ext cx="906120" cy="936000"/>
          </a:xfrm>
          <a:prstGeom prst="rect">
            <a:avLst/>
          </a:prstGeom>
          <a:ln>
            <a:noFill/>
          </a:ln>
        </p:spPr>
      </p:pic>
      <p:sp>
        <p:nvSpPr>
          <p:cNvPr id="6" name="TextShape 2"/>
          <p:cNvSpPr txBox="1"/>
          <p:nvPr/>
        </p:nvSpPr>
        <p:spPr>
          <a:xfrm>
            <a:off x="858970" y="1514129"/>
            <a:ext cx="7984500" cy="19213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404040"/>
                </a:solidFill>
                <a:latin typeface="Calibri"/>
              </a:rPr>
              <a:t>Initializing weights with </a:t>
            </a:r>
            <a:r>
              <a:rPr lang="en-US" sz="2800" dirty="0" smtClean="0">
                <a:solidFill>
                  <a:srgbClr val="404040"/>
                </a:solidFill>
                <a:latin typeface="Calibri"/>
              </a:rPr>
              <a:t>orthogonal </a:t>
            </a:r>
            <a:r>
              <a:rPr lang="en-US" sz="2800" dirty="0" smtClean="0">
                <a:solidFill>
                  <a:srgbClr val="404040"/>
                </a:solidFill>
                <a:latin typeface="Calibri"/>
              </a:rPr>
              <a:t>matrices works well…so why not keep them orthogonal?</a:t>
            </a:r>
            <a:endParaRPr dirty="0"/>
          </a:p>
        </p:txBody>
      </p:sp>
      <p:pic>
        <p:nvPicPr>
          <p:cNvPr id="2" name="Picture 2" descr="https://upload.wikimedia.org/math/2/8/5/2851c9dc2031127e6dacfb84b96446d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79" y="2730128"/>
            <a:ext cx="2740025" cy="336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planning.cs.uiuc.edu/img895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820" y="2448032"/>
            <a:ext cx="3505200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31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1331640" y="274680"/>
            <a:ext cx="7354800" cy="6440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dirty="0" smtClean="0">
                <a:solidFill>
                  <a:srgbClr val="404040"/>
                </a:solidFill>
                <a:latin typeface="Calibri"/>
              </a:rPr>
              <a:t>Orthogonal Regularization</a:t>
            </a:r>
            <a:endParaRPr dirty="0"/>
          </a:p>
        </p:txBody>
      </p:sp>
      <p:sp>
        <p:nvSpPr>
          <p:cNvPr id="82" name="TextShape 2"/>
          <p:cNvSpPr txBox="1"/>
          <p:nvPr/>
        </p:nvSpPr>
        <p:spPr>
          <a:xfrm>
            <a:off x="457200" y="1845000"/>
            <a:ext cx="8229240" cy="3168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83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8960" y="216000"/>
            <a:ext cx="906120" cy="936000"/>
          </a:xfrm>
          <a:prstGeom prst="rect">
            <a:avLst/>
          </a:prstGeom>
          <a:ln>
            <a:noFill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550" y="4248150"/>
            <a:ext cx="4305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Shape 2"/>
          <p:cNvSpPr txBox="1"/>
          <p:nvPr/>
        </p:nvSpPr>
        <p:spPr>
          <a:xfrm>
            <a:off x="858970" y="1704620"/>
            <a:ext cx="7984500" cy="19213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404040"/>
                </a:solidFill>
                <a:latin typeface="Calibri"/>
              </a:rPr>
              <a:t>Initializing weights with </a:t>
            </a:r>
            <a:r>
              <a:rPr lang="en-US" sz="2800" dirty="0" err="1" smtClean="0">
                <a:solidFill>
                  <a:srgbClr val="404040"/>
                </a:solidFill>
                <a:latin typeface="Calibri"/>
              </a:rPr>
              <a:t>orthognal</a:t>
            </a:r>
            <a:r>
              <a:rPr lang="en-US" sz="2800" dirty="0" smtClean="0">
                <a:solidFill>
                  <a:srgbClr val="404040"/>
                </a:solidFill>
                <a:latin typeface="Calibri"/>
              </a:rPr>
              <a:t> matrices works well…so why not keep them orthogonal?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367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1331640" y="274680"/>
            <a:ext cx="7354800" cy="6440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dirty="0" smtClean="0">
                <a:solidFill>
                  <a:srgbClr val="404040"/>
                </a:solidFill>
                <a:latin typeface="Calibri"/>
              </a:rPr>
              <a:t>Adding Modifications</a:t>
            </a:r>
            <a:endParaRPr dirty="0"/>
          </a:p>
        </p:txBody>
      </p:sp>
      <p:pic>
        <p:nvPicPr>
          <p:cNvPr id="83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8960" y="216000"/>
            <a:ext cx="906120" cy="936000"/>
          </a:xfrm>
          <a:prstGeom prst="rect">
            <a:avLst/>
          </a:prstGeom>
          <a:ln>
            <a:noFill/>
          </a:ln>
        </p:spPr>
      </p:pic>
      <p:pic>
        <p:nvPicPr>
          <p:cNvPr id="5122" name="Picture 2" descr="C:\Users\Andy\Documents\Independent AI Research\ICLR 2017\IAN_NIPS_workshop_version\TAN_comp_fi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62" y="2293555"/>
            <a:ext cx="7323120" cy="280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43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1331640" y="274680"/>
            <a:ext cx="7354800" cy="6440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dirty="0" smtClean="0">
                <a:solidFill>
                  <a:srgbClr val="404040"/>
                </a:solidFill>
                <a:latin typeface="Calibri"/>
              </a:rPr>
              <a:t>Photo Editing</a:t>
            </a:r>
            <a:endParaRPr dirty="0"/>
          </a:p>
        </p:txBody>
      </p:sp>
      <p:sp>
        <p:nvSpPr>
          <p:cNvPr id="82" name="TextShape 2"/>
          <p:cNvSpPr txBox="1"/>
          <p:nvPr/>
        </p:nvSpPr>
        <p:spPr>
          <a:xfrm>
            <a:off x="457200" y="1845000"/>
            <a:ext cx="8229240" cy="3168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83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8960" y="216000"/>
            <a:ext cx="906120" cy="936000"/>
          </a:xfrm>
          <a:prstGeom prst="rect">
            <a:avLst/>
          </a:prstGeom>
          <a:ln>
            <a:noFill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558" y="918720"/>
            <a:ext cx="5706523" cy="5684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895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1331640" y="274680"/>
            <a:ext cx="7354800" cy="6440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dirty="0" smtClean="0">
                <a:solidFill>
                  <a:srgbClr val="404040"/>
                </a:solidFill>
                <a:latin typeface="Calibri"/>
              </a:rPr>
              <a:t>Photo Editing</a:t>
            </a:r>
            <a:endParaRPr dirty="0"/>
          </a:p>
        </p:txBody>
      </p:sp>
      <p:sp>
        <p:nvSpPr>
          <p:cNvPr id="82" name="TextShape 2"/>
          <p:cNvSpPr txBox="1"/>
          <p:nvPr/>
        </p:nvSpPr>
        <p:spPr>
          <a:xfrm>
            <a:off x="457200" y="1845000"/>
            <a:ext cx="8229240" cy="3168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83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8960" y="216000"/>
            <a:ext cx="906120" cy="936000"/>
          </a:xfrm>
          <a:prstGeom prst="rect">
            <a:avLst/>
          </a:prstGeom>
          <a:ln>
            <a:noFill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795" y="1060450"/>
            <a:ext cx="5480050" cy="548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80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830130" y="148464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dirty="0" smtClean="0">
                <a:solidFill>
                  <a:srgbClr val="404040"/>
                </a:solidFill>
                <a:latin typeface="Calibri"/>
              </a:rPr>
              <a:t>Thanks!</a:t>
            </a:r>
            <a:endParaRPr dirty="0"/>
          </a:p>
        </p:txBody>
      </p:sp>
      <p:pic>
        <p:nvPicPr>
          <p:cNvPr id="8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477480" y="4191120"/>
            <a:ext cx="2230920" cy="23047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624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11640" y="4869000"/>
            <a:ext cx="2314440" cy="921600"/>
          </a:xfrm>
          <a:prstGeom prst="rect">
            <a:avLst/>
          </a:prstGeom>
          <a:ln>
            <a:noFill/>
          </a:ln>
        </p:spPr>
      </p:pic>
      <p:pic>
        <p:nvPicPr>
          <p:cNvPr id="2" name="Picture 1" descr="ECRlogo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40" y="1128792"/>
            <a:ext cx="7768034" cy="32076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1331640" y="274680"/>
            <a:ext cx="7354800" cy="6440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dirty="0" smtClean="0">
                <a:solidFill>
                  <a:srgbClr val="404040"/>
                </a:solidFill>
                <a:latin typeface="Calibri"/>
              </a:rPr>
              <a:t>Introduction</a:t>
            </a:r>
            <a:endParaRPr dirty="0"/>
          </a:p>
        </p:txBody>
      </p:sp>
      <p:sp>
        <p:nvSpPr>
          <p:cNvPr id="82" name="TextShape 2"/>
          <p:cNvSpPr txBox="1"/>
          <p:nvPr/>
        </p:nvSpPr>
        <p:spPr>
          <a:xfrm>
            <a:off x="457200" y="1845000"/>
            <a:ext cx="8229240" cy="3168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83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8960" y="216000"/>
            <a:ext cx="906120" cy="936000"/>
          </a:xfrm>
          <a:prstGeom prst="rect">
            <a:avLst/>
          </a:prstGeom>
          <a:ln>
            <a:noFill/>
          </a:ln>
        </p:spPr>
      </p:pic>
      <p:pic>
        <p:nvPicPr>
          <p:cNvPr id="6146" name="Picture 2" descr="C:\Users\Andy\Documents\Independent AI Research\ICLR 2017\IAN_NIPS_workshop_version\NPEvis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51" y="1214748"/>
            <a:ext cx="7450137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1331640" y="274680"/>
            <a:ext cx="7354800" cy="6440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dirty="0" smtClean="0">
                <a:solidFill>
                  <a:srgbClr val="404040"/>
                </a:solidFill>
                <a:latin typeface="Calibri"/>
              </a:rPr>
              <a:t>Background: VAEs</a:t>
            </a:r>
            <a:endParaRPr dirty="0"/>
          </a:p>
        </p:txBody>
      </p:sp>
      <p:sp>
        <p:nvSpPr>
          <p:cNvPr id="82" name="TextShape 2"/>
          <p:cNvSpPr txBox="1"/>
          <p:nvPr/>
        </p:nvSpPr>
        <p:spPr>
          <a:xfrm>
            <a:off x="457200" y="1845000"/>
            <a:ext cx="8229240" cy="3168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83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8960" y="216000"/>
            <a:ext cx="906120" cy="936000"/>
          </a:xfrm>
          <a:prstGeom prst="rect">
            <a:avLst/>
          </a:prstGeom>
          <a:ln>
            <a:noFill/>
          </a:ln>
        </p:spPr>
      </p:pic>
      <p:pic>
        <p:nvPicPr>
          <p:cNvPr id="5" name="Picture 2" descr="http://i.stack.imgur.com/Zwsmz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600"/>
            <a:ext cx="5764149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07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1331640" y="274680"/>
            <a:ext cx="7354800" cy="6440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dirty="0" smtClean="0">
                <a:solidFill>
                  <a:srgbClr val="404040"/>
                </a:solidFill>
                <a:latin typeface="Calibri"/>
              </a:rPr>
              <a:t>Background: VAEs</a:t>
            </a:r>
            <a:endParaRPr dirty="0"/>
          </a:p>
        </p:txBody>
      </p:sp>
      <p:sp>
        <p:nvSpPr>
          <p:cNvPr id="82" name="TextShape 2"/>
          <p:cNvSpPr txBox="1"/>
          <p:nvPr/>
        </p:nvSpPr>
        <p:spPr>
          <a:xfrm>
            <a:off x="457200" y="1845000"/>
            <a:ext cx="8229240" cy="3168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83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8960" y="216000"/>
            <a:ext cx="906120" cy="936000"/>
          </a:xfrm>
          <a:prstGeom prst="rect">
            <a:avLst/>
          </a:prstGeom>
          <a:ln>
            <a:noFill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463" y="1355271"/>
            <a:ext cx="5170714" cy="5170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405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1331640" y="274680"/>
            <a:ext cx="7354800" cy="6440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dirty="0" smtClean="0">
                <a:solidFill>
                  <a:srgbClr val="404040"/>
                </a:solidFill>
                <a:latin typeface="Calibri"/>
              </a:rPr>
              <a:t>Background: GANs</a:t>
            </a:r>
            <a:endParaRPr dirty="0"/>
          </a:p>
        </p:txBody>
      </p:sp>
      <p:sp>
        <p:nvSpPr>
          <p:cNvPr id="82" name="TextShape 2"/>
          <p:cNvSpPr txBox="1"/>
          <p:nvPr/>
        </p:nvSpPr>
        <p:spPr>
          <a:xfrm>
            <a:off x="457200" y="1845000"/>
            <a:ext cx="8229240" cy="3168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83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8960" y="216000"/>
            <a:ext cx="906120" cy="936000"/>
          </a:xfrm>
          <a:prstGeom prst="rect">
            <a:avLst/>
          </a:prstGeom>
          <a:ln>
            <a:noFill/>
          </a:ln>
        </p:spPr>
      </p:pic>
      <p:pic>
        <p:nvPicPr>
          <p:cNvPr id="1026" name="Picture 2" descr="http://blog.aylien.com/wp-content/uploads/2016/08/gan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6658"/>
            <a:ext cx="8451748" cy="475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94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1331640" y="274680"/>
            <a:ext cx="7354800" cy="6440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dirty="0" smtClean="0">
                <a:solidFill>
                  <a:srgbClr val="404040"/>
                </a:solidFill>
                <a:latin typeface="Calibri"/>
              </a:rPr>
              <a:t>Background: GANs</a:t>
            </a:r>
            <a:endParaRPr dirty="0"/>
          </a:p>
        </p:txBody>
      </p:sp>
      <p:sp>
        <p:nvSpPr>
          <p:cNvPr id="82" name="TextShape 2"/>
          <p:cNvSpPr txBox="1"/>
          <p:nvPr/>
        </p:nvSpPr>
        <p:spPr>
          <a:xfrm>
            <a:off x="457200" y="1845000"/>
            <a:ext cx="8229240" cy="3168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83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8960" y="216000"/>
            <a:ext cx="906120" cy="936000"/>
          </a:xfrm>
          <a:prstGeom prst="rect">
            <a:avLst/>
          </a:prstGeom>
          <a:ln>
            <a:noFill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10640"/>
            <a:ext cx="6400800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865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1331640" y="274680"/>
            <a:ext cx="7354800" cy="6440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dirty="0" smtClean="0">
                <a:solidFill>
                  <a:srgbClr val="404040"/>
                </a:solidFill>
                <a:latin typeface="Calibri"/>
              </a:rPr>
              <a:t>The IAN </a:t>
            </a:r>
            <a:r>
              <a:rPr lang="en-US" sz="3600" b="1" dirty="0" smtClean="0">
                <a:solidFill>
                  <a:srgbClr val="404040"/>
                </a:solidFill>
                <a:latin typeface="Calibri"/>
              </a:rPr>
              <a:t>Model</a:t>
            </a:r>
            <a:endParaRPr dirty="0"/>
          </a:p>
        </p:txBody>
      </p:sp>
      <p:sp>
        <p:nvSpPr>
          <p:cNvPr id="82" name="TextShape 2"/>
          <p:cNvSpPr txBox="1"/>
          <p:nvPr/>
        </p:nvSpPr>
        <p:spPr>
          <a:xfrm>
            <a:off x="457200" y="1845000"/>
            <a:ext cx="8229240" cy="3168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83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8960" y="216000"/>
            <a:ext cx="906120" cy="936000"/>
          </a:xfrm>
          <a:prstGeom prst="rect">
            <a:avLst/>
          </a:prstGeom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20" y="1547813"/>
            <a:ext cx="7783731" cy="471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690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1331640" y="274680"/>
            <a:ext cx="7354800" cy="6440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dirty="0" err="1" smtClean="0">
                <a:solidFill>
                  <a:srgbClr val="404040"/>
                </a:solidFill>
                <a:latin typeface="Calibri"/>
              </a:rPr>
              <a:t>Multiscale</a:t>
            </a:r>
            <a:r>
              <a:rPr lang="en-US" sz="3600" b="1" dirty="0" smtClean="0">
                <a:solidFill>
                  <a:srgbClr val="404040"/>
                </a:solidFill>
                <a:latin typeface="Calibri"/>
              </a:rPr>
              <a:t> Dilated </a:t>
            </a:r>
            <a:r>
              <a:rPr lang="en-US" sz="3600" b="1" dirty="0" err="1" smtClean="0">
                <a:solidFill>
                  <a:srgbClr val="404040"/>
                </a:solidFill>
                <a:latin typeface="Calibri"/>
              </a:rPr>
              <a:t>Conv</a:t>
            </a:r>
            <a:r>
              <a:rPr lang="en-US" sz="3600" b="1" dirty="0" smtClean="0">
                <a:solidFill>
                  <a:srgbClr val="404040"/>
                </a:solidFill>
                <a:latin typeface="Calibri"/>
              </a:rPr>
              <a:t> Blocks</a:t>
            </a:r>
            <a:endParaRPr dirty="0"/>
          </a:p>
        </p:txBody>
      </p:sp>
      <p:pic>
        <p:nvPicPr>
          <p:cNvPr id="83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8960" y="216000"/>
            <a:ext cx="906120" cy="936000"/>
          </a:xfrm>
          <a:prstGeom prst="rect">
            <a:avLst/>
          </a:prstGeom>
          <a:ln>
            <a:noFill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19" y="1736886"/>
            <a:ext cx="7551601" cy="3797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Shape 2"/>
          <p:cNvSpPr txBox="1"/>
          <p:nvPr/>
        </p:nvSpPr>
        <p:spPr>
          <a:xfrm>
            <a:off x="1698171" y="5943600"/>
            <a:ext cx="4985658" cy="77288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 smtClean="0">
                <a:solidFill>
                  <a:srgbClr val="404040"/>
                </a:solidFill>
                <a:latin typeface="Calibri"/>
              </a:rPr>
              <a:t>Image credit: </a:t>
            </a:r>
            <a:r>
              <a:rPr lang="en-US" sz="1400" dirty="0">
                <a:solidFill>
                  <a:srgbClr val="404040"/>
                </a:solidFill>
                <a:latin typeface="Calibri"/>
              </a:rPr>
              <a:t>http://liangchiehchen.com/fig/deeplab_aspp.jpg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74895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1331640" y="274680"/>
            <a:ext cx="7354800" cy="6440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dirty="0" err="1" smtClean="0">
                <a:solidFill>
                  <a:srgbClr val="404040"/>
                </a:solidFill>
                <a:latin typeface="Calibri"/>
              </a:rPr>
              <a:t>Multiscale</a:t>
            </a:r>
            <a:r>
              <a:rPr lang="en-US" sz="3600" b="1" dirty="0" smtClean="0">
                <a:solidFill>
                  <a:srgbClr val="404040"/>
                </a:solidFill>
                <a:latin typeface="Calibri"/>
              </a:rPr>
              <a:t> Dilated </a:t>
            </a:r>
            <a:r>
              <a:rPr lang="en-US" sz="3600" b="1" dirty="0" err="1" smtClean="0">
                <a:solidFill>
                  <a:srgbClr val="404040"/>
                </a:solidFill>
                <a:latin typeface="Calibri"/>
              </a:rPr>
              <a:t>Conv</a:t>
            </a:r>
            <a:r>
              <a:rPr lang="en-US" sz="3600" b="1" dirty="0" smtClean="0">
                <a:solidFill>
                  <a:srgbClr val="404040"/>
                </a:solidFill>
                <a:latin typeface="Calibri"/>
              </a:rPr>
              <a:t> Blocks</a:t>
            </a:r>
            <a:endParaRPr dirty="0"/>
          </a:p>
        </p:txBody>
      </p:sp>
      <p:sp>
        <p:nvSpPr>
          <p:cNvPr id="82" name="TextShape 2"/>
          <p:cNvSpPr txBox="1"/>
          <p:nvPr/>
        </p:nvSpPr>
        <p:spPr>
          <a:xfrm>
            <a:off x="457200" y="1845000"/>
            <a:ext cx="8229240" cy="3168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83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8960" y="216000"/>
            <a:ext cx="906120" cy="936000"/>
          </a:xfrm>
          <a:prstGeom prst="rect">
            <a:avLst/>
          </a:prstGeom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095" y="3026229"/>
            <a:ext cx="550545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Shape 2"/>
          <p:cNvSpPr txBox="1"/>
          <p:nvPr/>
        </p:nvSpPr>
        <p:spPr>
          <a:xfrm>
            <a:off x="858970" y="1704620"/>
            <a:ext cx="7984500" cy="19213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404040"/>
                </a:solidFill>
                <a:latin typeface="Calibri"/>
              </a:rPr>
              <a:t>Expressivity = range of functions a block can represent / number of parameters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601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4288</TotalTime>
  <Words>108</Words>
  <Application>Microsoft Office PowerPoint</Application>
  <PresentationFormat>On-screen Show (4:3)</PresentationFormat>
  <Paragraphs>22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</dc:creator>
  <cp:lastModifiedBy>Andy</cp:lastModifiedBy>
  <cp:revision>38</cp:revision>
  <dcterms:modified xsi:type="dcterms:W3CDTF">2016-11-28T18:03:08Z</dcterms:modified>
</cp:coreProperties>
</file>