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57E67D-F968-414A-9CF3-B1F8AD1A4B36}" v="6" dt="2019-02-13T19:05:37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GERA Pieter" userId="cf379c5d-aa29-44af-bc4e-d4d763a588eb" providerId="ADAL" clId="{B457E67D-F968-414A-9CF3-B1F8AD1A4B36}"/>
    <pc:docChg chg="undo custSel mod modSld">
      <pc:chgData name="ALGERA Pieter" userId="cf379c5d-aa29-44af-bc4e-d4d763a588eb" providerId="ADAL" clId="{B457E67D-F968-414A-9CF3-B1F8AD1A4B36}" dt="2019-02-13T19:05:37.492" v="5" actId="26606"/>
      <pc:docMkLst>
        <pc:docMk/>
      </pc:docMkLst>
      <pc:sldChg chg="addSp delSp modSp mod setBg setClrOvrMap">
        <pc:chgData name="ALGERA Pieter" userId="cf379c5d-aa29-44af-bc4e-d4d763a588eb" providerId="ADAL" clId="{B457E67D-F968-414A-9CF3-B1F8AD1A4B36}" dt="2019-02-13T19:05:37.492" v="5" actId="26606"/>
        <pc:sldMkLst>
          <pc:docMk/>
          <pc:sldMk cId="2849479705" sldId="262"/>
        </pc:sldMkLst>
        <pc:spChg chg="mod">
          <ac:chgData name="ALGERA Pieter" userId="cf379c5d-aa29-44af-bc4e-d4d763a588eb" providerId="ADAL" clId="{B457E67D-F968-414A-9CF3-B1F8AD1A4B36}" dt="2019-02-13T19:05:37.492" v="5" actId="26606"/>
          <ac:spMkLst>
            <pc:docMk/>
            <pc:sldMk cId="2849479705" sldId="262"/>
            <ac:spMk id="2" creationId="{DE5E35A5-56E7-4867-BDE1-22871F532A1A}"/>
          </ac:spMkLst>
        </pc:spChg>
        <pc:spChg chg="mod">
          <ac:chgData name="ALGERA Pieter" userId="cf379c5d-aa29-44af-bc4e-d4d763a588eb" providerId="ADAL" clId="{B457E67D-F968-414A-9CF3-B1F8AD1A4B36}" dt="2019-02-13T19:05:37.492" v="5" actId="26606"/>
          <ac:spMkLst>
            <pc:docMk/>
            <pc:sldMk cId="2849479705" sldId="262"/>
            <ac:spMk id="3" creationId="{0E49AB1A-41BA-4F95-933E-10E171B7485C}"/>
          </ac:spMkLst>
        </pc:spChg>
        <pc:spChg chg="add del">
          <ac:chgData name="ALGERA Pieter" userId="cf379c5d-aa29-44af-bc4e-d4d763a588eb" providerId="ADAL" clId="{B457E67D-F968-414A-9CF3-B1F8AD1A4B36}" dt="2019-02-13T19:05:37.466" v="4" actId="26606"/>
          <ac:spMkLst>
            <pc:docMk/>
            <pc:sldMk cId="2849479705" sldId="262"/>
            <ac:spMk id="10" creationId="{B4AAD3FD-83A5-4B89-9F8F-01B8870865BE}"/>
          </ac:spMkLst>
        </pc:spChg>
        <pc:spChg chg="add del">
          <ac:chgData name="ALGERA Pieter" userId="cf379c5d-aa29-44af-bc4e-d4d763a588eb" providerId="ADAL" clId="{B457E67D-F968-414A-9CF3-B1F8AD1A4B36}" dt="2019-02-13T19:05:37.466" v="4" actId="26606"/>
          <ac:spMkLst>
            <pc:docMk/>
            <pc:sldMk cId="2849479705" sldId="262"/>
            <ac:spMk id="12" creationId="{61752F1D-FC0F-4103-9584-630E643CCDA6}"/>
          </ac:spMkLst>
        </pc:spChg>
        <pc:spChg chg="add del">
          <ac:chgData name="ALGERA Pieter" userId="cf379c5d-aa29-44af-bc4e-d4d763a588eb" providerId="ADAL" clId="{B457E67D-F968-414A-9CF3-B1F8AD1A4B36}" dt="2019-02-13T19:05:37.466" v="4" actId="26606"/>
          <ac:spMkLst>
            <pc:docMk/>
            <pc:sldMk cId="2849479705" sldId="262"/>
            <ac:spMk id="14" creationId="{126C04EF-6428-472D-B316-74A19385B08F}"/>
          </ac:spMkLst>
        </pc:spChg>
        <pc:spChg chg="add del">
          <ac:chgData name="ALGERA Pieter" userId="cf379c5d-aa29-44af-bc4e-d4d763a588eb" providerId="ADAL" clId="{B457E67D-F968-414A-9CF3-B1F8AD1A4B36}" dt="2019-02-13T19:05:37.466" v="4" actId="26606"/>
          <ac:spMkLst>
            <pc:docMk/>
            <pc:sldMk cId="2849479705" sldId="262"/>
            <ac:spMk id="16" creationId="{AE50896D-AACB-4C0A-855D-ECEFB4A0DA9A}"/>
          </ac:spMkLst>
        </pc:spChg>
        <pc:spChg chg="add del">
          <ac:chgData name="ALGERA Pieter" userId="cf379c5d-aa29-44af-bc4e-d4d763a588eb" providerId="ADAL" clId="{B457E67D-F968-414A-9CF3-B1F8AD1A4B36}" dt="2019-02-13T19:05:37.466" v="4" actId="26606"/>
          <ac:spMkLst>
            <pc:docMk/>
            <pc:sldMk cId="2849479705" sldId="262"/>
            <ac:spMk id="18" creationId="{A92A1116-1C84-41DF-B803-1F7B0883EC82}"/>
          </ac:spMkLst>
        </pc:spChg>
        <pc:spChg chg="add">
          <ac:chgData name="ALGERA Pieter" userId="cf379c5d-aa29-44af-bc4e-d4d763a588eb" providerId="ADAL" clId="{B457E67D-F968-414A-9CF3-B1F8AD1A4B36}" dt="2019-02-13T19:05:37.492" v="5" actId="26606"/>
          <ac:spMkLst>
            <pc:docMk/>
            <pc:sldMk cId="2849479705" sldId="262"/>
            <ac:spMk id="20" creationId="{5F3FC718-FDE3-4EF7-921E-A5F374EAF824}"/>
          </ac:spMkLst>
        </pc:spChg>
        <pc:spChg chg="add">
          <ac:chgData name="ALGERA Pieter" userId="cf379c5d-aa29-44af-bc4e-d4d763a588eb" providerId="ADAL" clId="{B457E67D-F968-414A-9CF3-B1F8AD1A4B36}" dt="2019-02-13T19:05:37.492" v="5" actId="26606"/>
          <ac:spMkLst>
            <pc:docMk/>
            <pc:sldMk cId="2849479705" sldId="262"/>
            <ac:spMk id="21" creationId="{FAA0F719-3DC8-4F08-AD8F-5A845658CB9D}"/>
          </ac:spMkLst>
        </pc:spChg>
        <pc:spChg chg="add">
          <ac:chgData name="ALGERA Pieter" userId="cf379c5d-aa29-44af-bc4e-d4d763a588eb" providerId="ADAL" clId="{B457E67D-F968-414A-9CF3-B1F8AD1A4B36}" dt="2019-02-13T19:05:37.492" v="5" actId="26606"/>
          <ac:spMkLst>
            <pc:docMk/>
            <pc:sldMk cId="2849479705" sldId="262"/>
            <ac:spMk id="22" creationId="{7DCB61BE-FA0F-4EFB-BE0E-268BAD8E30D6}"/>
          </ac:spMkLst>
        </pc:spChg>
        <pc:spChg chg="add">
          <ac:chgData name="ALGERA Pieter" userId="cf379c5d-aa29-44af-bc4e-d4d763a588eb" providerId="ADAL" clId="{B457E67D-F968-414A-9CF3-B1F8AD1A4B36}" dt="2019-02-13T19:05:37.492" v="5" actId="26606"/>
          <ac:spMkLst>
            <pc:docMk/>
            <pc:sldMk cId="2849479705" sldId="262"/>
            <ac:spMk id="23" creationId="{A4B31EAA-7423-46F7-9B90-4AB2B09C35C4}"/>
          </ac:spMkLst>
        </pc:spChg>
        <pc:picChg chg="mod">
          <ac:chgData name="ALGERA Pieter" userId="cf379c5d-aa29-44af-bc4e-d4d763a588eb" providerId="ADAL" clId="{B457E67D-F968-414A-9CF3-B1F8AD1A4B36}" dt="2019-02-13T19:05:37.492" v="5" actId="26606"/>
          <ac:picMkLst>
            <pc:docMk/>
            <pc:sldMk cId="2849479705" sldId="262"/>
            <ac:picMk id="5" creationId="{94B31AD5-B0F0-419B-A7B8-95DC71D69DF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8F22-E821-435B-BDFE-B0CB16697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for Data analysts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1534A-3707-497C-B68D-3C8463E3A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Drug consumption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16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361F4-5709-4EBA-AA4B-2861B55A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Basic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395C3-43A6-48F5-80C0-8E6690E8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As would be expected, we have a lot more young people responding to the survey as we have old people as young people would have a bigger chance of seeing and responding to a query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C2BA7-94B4-4CC1-BDED-A3F6133CC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922049"/>
            <a:ext cx="5449889" cy="5013898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5325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361F4-5709-4EBA-AA4B-2861B55A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Basic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395C3-43A6-48F5-80C0-8E6690E8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There are equal amounts of women and men in the dataset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853781-FAD9-42EC-9009-7D94306FD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649067"/>
            <a:ext cx="5449889" cy="5559862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8039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361F4-5709-4EBA-AA4B-2861B55A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Basic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395C3-43A6-48F5-80C0-8E6690E8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EBEBEB"/>
                </a:solidFill>
              </a:rPr>
              <a:t>There is a wide variety of different education levels given in this dataset. This will mean we can get more pertinent results.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991CE-26A9-4289-8AF8-02CC11237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977965"/>
            <a:ext cx="5449889" cy="2902066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1853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57F603-780C-4F12-B3EB-428407275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3F7CE2-B43A-45D2-9373-25894C50C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8FCA8AFB-F631-49F2-BBF1-7E294F678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D6589E23-6653-463D-B72D-37D56DC91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2A9A6-2A7D-40ED-B10A-8F5A9A98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Drug usage</a:t>
            </a:r>
            <a:br>
              <a:rPr lang="en-US" sz="2600"/>
            </a:br>
            <a:endParaRPr lang="en-US" sz="2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92B0B-9490-4D96-BCC3-BD957F4487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3845" y="636083"/>
            <a:ext cx="2164387" cy="3291844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3EE98-35B5-457E-9492-7C7E34F06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5735" y="636083"/>
            <a:ext cx="2378357" cy="3291844"/>
          </a:xfrm>
          <a:prstGeom prst="rect">
            <a:avLst/>
          </a:prstGeom>
          <a:effectLst/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2F5832-1DD6-48C4-8C5F-0BD0749C4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7099921" y="636083"/>
            <a:ext cx="2427735" cy="3291844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F66F4C-E5D9-44B1-8BAA-1CF36E32C3D8}"/>
              </a:ext>
            </a:extLst>
          </p:cNvPr>
          <p:cNvSpPr txBox="1"/>
          <p:nvPr/>
        </p:nvSpPr>
        <p:spPr>
          <a:xfrm>
            <a:off x="2761863" y="4977482"/>
            <a:ext cx="6765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Here are some of the drug usage graphs. We can see that the drugs have a very different usage amount depending on the severity of the drug. For example, Caffeine is used by a lot of people while something like Heroin is used by only a few.</a:t>
            </a:r>
          </a:p>
        </p:txBody>
      </p:sp>
    </p:spTree>
    <p:extLst>
      <p:ext uri="{BB962C8B-B14F-4D97-AF65-F5344CB8AC3E}">
        <p14:creationId xmlns:p14="http://schemas.microsoft.com/office/powerpoint/2010/main" val="262869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FEEF-F058-4F63-95D3-E90DE11C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Personality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65936-DE7F-4016-8706-93AAE825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 the different personality traits, I want to highlight 2; The Impulsiveness and the Sensation seeking traits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A5617A-B22E-49D4-984F-78C13BF15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728" y="1737213"/>
            <a:ext cx="2118544" cy="33835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1E4BC5-B279-491E-8A45-C8FA06A39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128" y="1897234"/>
            <a:ext cx="2118544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7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E35A5-56E7-4867-BDE1-22871F53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>
                <a:solidFill>
                  <a:srgbClr val="EBEBEB"/>
                </a:solidFill>
              </a:rPr>
              <a:t>Cannabis use grouped by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9AB1A-41BA-4F95-933E-10E171B74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31AD5-B0F0-419B-A7B8-95DC71D69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2207276"/>
            <a:ext cx="6495847" cy="30530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49479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162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Python for Data analysts </vt:lpstr>
      <vt:lpstr>Basic Information</vt:lpstr>
      <vt:lpstr>Basic Information</vt:lpstr>
      <vt:lpstr>Basic Information</vt:lpstr>
      <vt:lpstr>Drug usage </vt:lpstr>
      <vt:lpstr>Personality score</vt:lpstr>
      <vt:lpstr>Cannabis use grouped by Gender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analysts </dc:title>
  <dc:creator>ALGERA Pieter</dc:creator>
  <cp:lastModifiedBy>ALGERA Pieter</cp:lastModifiedBy>
  <cp:revision>2</cp:revision>
  <dcterms:created xsi:type="dcterms:W3CDTF">2019-02-13T17:17:16Z</dcterms:created>
  <dcterms:modified xsi:type="dcterms:W3CDTF">2019-02-13T19:05:43Z</dcterms:modified>
</cp:coreProperties>
</file>