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70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8F22-E821-435B-BDFE-B0CB16697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for Data analysts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1534A-3707-497C-B68D-3C8463E3A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Drug consumption</a:t>
            </a:r>
          </a:p>
          <a:p>
            <a:r>
              <a:rPr lang="en-GB" dirty="0"/>
              <a:t>Pieter ALGERA IBO</a:t>
            </a:r>
            <a:r>
              <a:rPr lang="fr-FR"/>
              <a:t> A5 Cyber sécurité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50316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E35A5-56E7-4867-BDE1-22871F53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>
                <a:solidFill>
                  <a:srgbClr val="EBEBEB"/>
                </a:solidFill>
              </a:rPr>
              <a:t>Cannabis use grouped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AB1A-41BA-4F95-933E-10E171B74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GB" sz="1400" dirty="0">
                <a:solidFill>
                  <a:srgbClr val="FFFFFF"/>
                </a:solidFill>
              </a:rPr>
              <a:t>From this graph, we can see that men use more drugs than women.</a:t>
            </a: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31AD5-B0F0-419B-A7B8-95DC71D69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207276"/>
            <a:ext cx="6495847" cy="30530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49479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1225D-F622-48CD-B45B-9CF562C15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>
                <a:solidFill>
                  <a:srgbClr val="EBEBEB"/>
                </a:solidFill>
              </a:rPr>
              <a:t>Cannabis usage in function of the education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573DBD-A51E-4545-8E21-3D0BDE180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Looking at this graph, we notice that the most usages of Cannabis is from people who are currently in college or university.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We could hypostasize that the stress from university pushes people to look for a way to relax. 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56B42FA-EDB0-42E7-9614-4C88FAA0B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974" y="1447799"/>
            <a:ext cx="4876800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79477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58166-7226-4EC5-BCB5-B4902F2A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>
                <a:solidFill>
                  <a:srgbClr val="EBEBEB"/>
                </a:solidFill>
              </a:rPr>
              <a:t>Usage of Cannabis in function of the 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0808-D50D-4FF9-94F7-91DAC2F3D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GB" sz="1400" dirty="0">
                <a:solidFill>
                  <a:srgbClr val="FFFFFF"/>
                </a:solidFill>
              </a:rPr>
              <a:t>If we look at the usage of Cannabis and the Sensation seeking of each person, we see a clear correlation with the 2 variables. The more you seek sensations, the more you are likely to use Cannabis. </a:t>
            </a:r>
          </a:p>
          <a:p>
            <a:pPr marL="0" indent="0">
              <a:buNone/>
            </a:pPr>
            <a:endParaRPr lang="en-GB" sz="1400" dirty="0">
              <a:solidFill>
                <a:srgbClr val="FFFFFF"/>
              </a:solidFill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0935E-BC97-435C-9F16-562DFC6C8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788" y="1447799"/>
            <a:ext cx="5255172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97949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FA9E1-5E03-4780-A869-3A37BA8B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35226"/>
          </a:xfrm>
        </p:spPr>
        <p:txBody>
          <a:bodyPr anchor="b">
            <a:normAutofit fontScale="90000"/>
          </a:bodyPr>
          <a:lstStyle/>
          <a:p>
            <a:r>
              <a:rPr lang="en-GB" sz="3200" dirty="0">
                <a:solidFill>
                  <a:srgbClr val="EBEBEB"/>
                </a:solidFill>
              </a:rPr>
              <a:t>Cannabis usage in function of the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53B2-2EA3-4CBC-85EF-BF831C92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GB" sz="1400" dirty="0">
                <a:solidFill>
                  <a:srgbClr val="FFFFFF"/>
                </a:solidFill>
              </a:rPr>
              <a:t>By looking at this Heatmap, we can see that young people are more likely to use Cannabis</a:t>
            </a:r>
          </a:p>
          <a:p>
            <a:r>
              <a:rPr lang="en-GB" sz="1400" dirty="0">
                <a:solidFill>
                  <a:srgbClr val="FFFFFF"/>
                </a:solidFill>
              </a:rPr>
              <a:t>This is in accord with what we saw before as the most users of Cannabis are university students.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5D15B-AB5C-4907-93DA-3AF4E1D84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629" y="1447799"/>
            <a:ext cx="5377490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7789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AD9A-5DBC-4248-9698-09DE5EEA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/>
              <a:t>Results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BF23-8ED2-45B3-9F5C-23B22E07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Looking at the different graphs for the usage of Cannabis we can make a deduction.</a:t>
            </a:r>
          </a:p>
          <a:p>
            <a:r>
              <a:rPr lang="en-GB" dirty="0"/>
              <a:t>Cannabis users are likely to be young, Male, and in University</a:t>
            </a:r>
          </a:p>
          <a:p>
            <a:r>
              <a:rPr lang="en-GB" dirty="0"/>
              <a:t>We should remember also that the dataset contains a lot of younger people and so our results would show more points for young people.</a:t>
            </a:r>
          </a:p>
        </p:txBody>
      </p:sp>
    </p:spTree>
    <p:extLst>
      <p:ext uri="{BB962C8B-B14F-4D97-AF65-F5344CB8AC3E}">
        <p14:creationId xmlns:p14="http://schemas.microsoft.com/office/powerpoint/2010/main" val="257265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9A148-D4DD-4410-9103-954A27DE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All over drug use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45490265-2ACC-4EB7-906E-7F9839A4E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We can infer from this graph that male participants use more different types of drugs than females.</a:t>
            </a:r>
          </a:p>
          <a:p>
            <a:r>
              <a:rPr lang="en-US" dirty="0">
                <a:solidFill>
                  <a:srgbClr val="EBEBEB"/>
                </a:solidFill>
              </a:rPr>
              <a:t>We also notice that the participants are very active in their drug discovery</a:t>
            </a:r>
          </a:p>
        </p:txBody>
      </p:sp>
      <p:sp>
        <p:nvSpPr>
          <p:cNvPr id="2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6AEE9-E9DC-43F3-A628-BE95CA9C6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935674"/>
            <a:ext cx="5449889" cy="4986649"/>
          </a:xfrm>
          <a:prstGeom prst="rect">
            <a:avLst/>
          </a:prstGeom>
          <a:effectLst/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268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4188F-FEF3-419D-A85B-3BA1670C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>
                <a:solidFill>
                  <a:srgbClr val="EBEBEB"/>
                </a:solidFill>
              </a:rPr>
              <a:t>Predicting if a user will be addicted to Ketamine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DEAC41-EB6B-44BF-8A30-EE1517C0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Using the SVM to predict if a user will be a ketamine user.</a:t>
            </a:r>
          </a:p>
          <a:p>
            <a:r>
              <a:rPr lang="en-US" dirty="0">
                <a:solidFill>
                  <a:srgbClr val="EBEBEB"/>
                </a:solidFill>
              </a:rPr>
              <a:t>We have an accuracy of 0.81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1C34B03-D2BB-4B38-9464-83DE1DED0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352548"/>
            <a:ext cx="5406347" cy="5562601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015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4188F-FEF3-419D-A85B-3BA1670C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>
                <a:solidFill>
                  <a:srgbClr val="EBEBEB"/>
                </a:solidFill>
              </a:rPr>
              <a:t>Predicting if a user will be addicted to Ketamine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DEAC41-EB6B-44BF-8A30-EE1517C0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Using the KNN to predict if a user will be a ketamine user.</a:t>
            </a:r>
          </a:p>
          <a:p>
            <a:r>
              <a:rPr lang="en-US" dirty="0">
                <a:solidFill>
                  <a:srgbClr val="EBEBEB"/>
                </a:solidFill>
              </a:rPr>
              <a:t>We have an accuracy of 0.80</a:t>
            </a:r>
          </a:p>
        </p:txBody>
      </p:sp>
      <p:sp>
        <p:nvSpPr>
          <p:cNvPr id="2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5F44C3-6E5E-40F4-8752-0ED9D58A5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180" y="1440426"/>
            <a:ext cx="5449889" cy="5300167"/>
          </a:xfrm>
          <a:prstGeom prst="rect">
            <a:avLst/>
          </a:prstGeom>
          <a:effectLst/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6055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4188F-FEF3-419D-A85B-3BA1670C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>
                <a:solidFill>
                  <a:srgbClr val="EBEBEB"/>
                </a:solidFill>
              </a:rPr>
              <a:t>Predicting if a user will be addicted to Ketamine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DEAC41-EB6B-44BF-8A30-EE1517C0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Using the CLF to predict if a user will be a ketamine user.</a:t>
            </a:r>
          </a:p>
          <a:p>
            <a:r>
              <a:rPr lang="en-US">
                <a:solidFill>
                  <a:srgbClr val="EBEBEB"/>
                </a:solidFill>
              </a:rPr>
              <a:t>We have an accuracy of 0.80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2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90AB9-49D0-49CC-9CF1-689FF8C7E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935" y="1440426"/>
            <a:ext cx="4991134" cy="490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52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9ED6-5FF3-4441-8011-3799D85B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2092D-1077-49D8-B892-ABE0C0E0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SVN Algorithm works the best to predict if a user will be </a:t>
            </a:r>
            <a:r>
              <a:rPr lang="en-GB"/>
              <a:t>a ketamine user.</a:t>
            </a:r>
          </a:p>
        </p:txBody>
      </p:sp>
    </p:spTree>
    <p:extLst>
      <p:ext uri="{BB962C8B-B14F-4D97-AF65-F5344CB8AC3E}">
        <p14:creationId xmlns:p14="http://schemas.microsoft.com/office/powerpoint/2010/main" val="345954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3E88-0FA6-4C83-8E9D-3F05E6A2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9EAF4-61E8-420F-A157-1A66858EC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database contains basic information for each person: level of education, age, gender, country of residence and ethnicity</a:t>
            </a:r>
          </a:p>
          <a:p>
            <a:r>
              <a:rPr lang="en-GB" dirty="0"/>
              <a:t>Each person also has information about their personality. Personality measurements (neuroticism, extraversion, openness to experience, agreeableness, and conscientiousness), impulsivity, and sensation seeking</a:t>
            </a:r>
          </a:p>
          <a:p>
            <a:r>
              <a:rPr lang="en-GB" dirty="0"/>
              <a:t>We also have information that tells us which drug a person has used in the past and when.</a:t>
            </a:r>
          </a:p>
        </p:txBody>
      </p:sp>
    </p:spTree>
    <p:extLst>
      <p:ext uri="{BB962C8B-B14F-4D97-AF65-F5344CB8AC3E}">
        <p14:creationId xmlns:p14="http://schemas.microsoft.com/office/powerpoint/2010/main" val="270249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C25E-3977-42E7-B750-F1BEDC43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CED9F-5175-40AF-9A40-3AA6F9E68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the using habits of people from around the world.</a:t>
            </a:r>
          </a:p>
        </p:txBody>
      </p:sp>
    </p:spTree>
    <p:extLst>
      <p:ext uri="{BB962C8B-B14F-4D97-AF65-F5344CB8AC3E}">
        <p14:creationId xmlns:p14="http://schemas.microsoft.com/office/powerpoint/2010/main" val="139313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361F4-5709-4EBA-AA4B-2861B55A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Basic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95C3-43A6-48F5-80C0-8E6690E8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As would be expected, we have a lot more young people responding to the survey as we have old people as young people would have a bigger chance of seeing and responding to a query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C2BA7-94B4-4CC1-BDED-A3F6133C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922049"/>
            <a:ext cx="5449889" cy="5013898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5325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361F4-5709-4EBA-AA4B-2861B55A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Basic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95C3-43A6-48F5-80C0-8E6690E8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Here we can see the repartition of different countries in the dataset</a:t>
            </a:r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58F78-6A0A-424F-9869-1BE563B79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923467"/>
            <a:ext cx="5449889" cy="3011063"/>
          </a:xfrm>
          <a:prstGeom prst="rect">
            <a:avLst/>
          </a:prstGeom>
          <a:effectLst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3813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361F4-5709-4EBA-AA4B-2861B55A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Basic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95C3-43A6-48F5-80C0-8E6690E8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There are equal amounts of women and men in the dataset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53781-FAD9-42EC-9009-7D94306FD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649067"/>
            <a:ext cx="5449889" cy="5559862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8039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361F4-5709-4EBA-AA4B-2861B55A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Basic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95C3-43A6-48F5-80C0-8E6690E8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There is a wide variety of different education levels given in this dataset. This will mean we can get more pertinent results.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991CE-26A9-4289-8AF8-02CC11237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977965"/>
            <a:ext cx="5449889" cy="2902066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1853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57F603-780C-4F12-B3EB-428407275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3F7CE2-B43A-45D2-9373-25894C50C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8FCA8AFB-F631-49F2-BBF1-7E294F678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D6589E23-6653-463D-B72D-37D56DC91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2A9A6-2A7D-40ED-B10A-8F5A9A98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Drug usage</a:t>
            </a:r>
            <a:br>
              <a:rPr lang="en-US" sz="2600"/>
            </a:br>
            <a:endParaRPr lang="en-US" sz="2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92B0B-9490-4D96-BCC3-BD957F448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845" y="636083"/>
            <a:ext cx="2164387" cy="3291844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3EE98-35B5-457E-9492-7C7E34F06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735" y="636083"/>
            <a:ext cx="2378357" cy="3291844"/>
          </a:xfrm>
          <a:prstGeom prst="rect">
            <a:avLst/>
          </a:prstGeom>
          <a:effectLst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2F5832-1DD6-48C4-8C5F-0BD0749C4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7099921" y="636083"/>
            <a:ext cx="2427735" cy="3291844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F66F4C-E5D9-44B1-8BAA-1CF36E32C3D8}"/>
              </a:ext>
            </a:extLst>
          </p:cNvPr>
          <p:cNvSpPr txBox="1"/>
          <p:nvPr/>
        </p:nvSpPr>
        <p:spPr>
          <a:xfrm>
            <a:off x="2761863" y="4977482"/>
            <a:ext cx="6765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Here are some of the drug usage graphs. We can see that the drugs have a very different usage amount depending on the severity of the drug. For example, Caffeine is used by a lot of people while something like Heroin is used by only a few.</a:t>
            </a:r>
          </a:p>
        </p:txBody>
      </p:sp>
    </p:spTree>
    <p:extLst>
      <p:ext uri="{BB962C8B-B14F-4D97-AF65-F5344CB8AC3E}">
        <p14:creationId xmlns:p14="http://schemas.microsoft.com/office/powerpoint/2010/main" val="262869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FEEF-F058-4F63-95D3-E90DE11C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/>
          </a:bodyPr>
          <a:lstStyle/>
          <a:p>
            <a:r>
              <a:rPr lang="en-GB" sz="3200"/>
              <a:t>Personality score</a:t>
            </a:r>
          </a:p>
        </p:txBody>
      </p:sp>
      <p:sp>
        <p:nvSpPr>
          <p:cNvPr id="10" name="Freeform 23">
            <a:extLst>
              <a:ext uri="{FF2B5EF4-FFF2-40B4-BE49-F238E27FC236}">
                <a16:creationId xmlns:a16="http://schemas.microsoft.com/office/drawing/2014/main" id="{0E38218E-B21F-433A-BB44-F15DE7DC6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7348AF-7602-4B76-9997-03F0F432D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CC539E7-2A7D-4261-A502-1C2FA9C1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0DD7D4-CD57-4577-ACCC-43E1C72F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65936-DE7F-4016-8706-93AAE8256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>
            <a:normAutofit/>
          </a:bodyPr>
          <a:lstStyle/>
          <a:p>
            <a:r>
              <a:rPr lang="en-GB" sz="1600" dirty="0"/>
              <a:t>Of the different personality traits, I want to highlight 2; The Impulsiveness and the Sensation seeking traits</a:t>
            </a:r>
          </a:p>
          <a:p>
            <a:r>
              <a:rPr lang="en-GB" sz="1600" dirty="0"/>
              <a:t>We can see that men are more impulsive and are looking for more sensations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A5617A-B22E-49D4-984F-78C13BF1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38" y="1447799"/>
            <a:ext cx="2862650" cy="4572001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1E4BC5-B279-491E-8A45-C8FA06A39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301" y="1447799"/>
            <a:ext cx="2875602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31070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Python for Data analysts </vt:lpstr>
      <vt:lpstr>Context </vt:lpstr>
      <vt:lpstr>Objective </vt:lpstr>
      <vt:lpstr>Basic Information</vt:lpstr>
      <vt:lpstr>Basic Information</vt:lpstr>
      <vt:lpstr>Basic Information</vt:lpstr>
      <vt:lpstr>Basic Information</vt:lpstr>
      <vt:lpstr>Drug usage </vt:lpstr>
      <vt:lpstr>Personality score</vt:lpstr>
      <vt:lpstr>Cannabis use grouped by Gender</vt:lpstr>
      <vt:lpstr>Cannabis usage in function of the education</vt:lpstr>
      <vt:lpstr>Usage of Cannabis in function of the SS</vt:lpstr>
      <vt:lpstr>Cannabis usage in function of the Age</vt:lpstr>
      <vt:lpstr>Results </vt:lpstr>
      <vt:lpstr>All over drug use</vt:lpstr>
      <vt:lpstr>Predicting if a user will be addicted to Ketamine</vt:lpstr>
      <vt:lpstr>Predicting if a user will be addicted to Ketamine</vt:lpstr>
      <vt:lpstr>Predicting if a user will be addicted to Ketamine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analysts </dc:title>
  <dc:creator>ALGERA Pieter</dc:creator>
  <cp:lastModifiedBy>ALGERA Pieter</cp:lastModifiedBy>
  <cp:revision>2</cp:revision>
  <dcterms:created xsi:type="dcterms:W3CDTF">2019-02-14T17:21:57Z</dcterms:created>
  <dcterms:modified xsi:type="dcterms:W3CDTF">2019-02-14T19:42:21Z</dcterms:modified>
</cp:coreProperties>
</file>