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Helvetica Neue Ligh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HelveticaNeueLight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HelveticaNeueLight-italic.fntdata"/><Relationship Id="rId14" Type="http://schemas.openxmlformats.org/officeDocument/2006/relationships/font" Target="fonts/HelveticaNeueLight-bold.fntdata"/><Relationship Id="rId16" Type="http://schemas.openxmlformats.org/officeDocument/2006/relationships/font" Target="fonts/HelveticaNeue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9aad3a77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9aad3a77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9aad3a774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9aad3a774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5C397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09175" y="1943938"/>
            <a:ext cx="7325700" cy="1199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Montserrat"/>
              <a:buNone/>
              <a:defRPr b="1" sz="5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Montserrat"/>
              <a:buNone/>
              <a:defRPr b="1" sz="5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Montserrat"/>
              <a:buNone/>
              <a:defRPr b="1" sz="5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Montserrat"/>
              <a:buNone/>
              <a:defRPr b="1" sz="5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Montserrat"/>
              <a:buNone/>
              <a:defRPr b="1" sz="5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Montserrat"/>
              <a:buNone/>
              <a:defRPr b="1" sz="5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Montserrat"/>
              <a:buNone/>
              <a:defRPr b="1" sz="5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Montserrat"/>
              <a:buNone/>
              <a:defRPr b="1" sz="5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100" y="1242650"/>
            <a:ext cx="484925" cy="48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909175" y="3255675"/>
            <a:ext cx="2461200" cy="111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CCC4D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hite">
  <p:cSld name="TITLE_1_1_1_1">
    <p:bg>
      <p:bgPr>
        <a:solidFill>
          <a:srgbClr val="FFFFF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ody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7859358" y="45494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15725" y="45495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2"/>
          <p:cNvSpPr txBox="1"/>
          <p:nvPr>
            <p:ph type="title"/>
          </p:nvPr>
        </p:nvSpPr>
        <p:spPr>
          <a:xfrm>
            <a:off x="909150" y="427036"/>
            <a:ext cx="73257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3977"/>
              </a:buClr>
              <a:buSzPts val="3600"/>
              <a:buFont typeface="Montserrat"/>
              <a:buNone/>
              <a:defRPr b="1" sz="3600">
                <a:solidFill>
                  <a:srgbClr val="5C397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12"/>
          <p:cNvSpPr txBox="1"/>
          <p:nvPr>
            <p:ph idx="1" type="subTitle"/>
          </p:nvPr>
        </p:nvSpPr>
        <p:spPr>
          <a:xfrm>
            <a:off x="909150" y="1419436"/>
            <a:ext cx="73257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EE534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909150" y="2206600"/>
            <a:ext cx="7325700" cy="201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SECTION_HEADER_3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909150" y="1008275"/>
            <a:ext cx="7325700" cy="31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3977"/>
              </a:buClr>
              <a:buSzPts val="13000"/>
              <a:buFont typeface="Montserrat"/>
              <a:buNone/>
              <a:defRPr b="1" sz="13000">
                <a:solidFill>
                  <a:srgbClr val="5C397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7859358" y="45494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909150" y="4221575"/>
            <a:ext cx="7325700" cy="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EE534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15725" y="454950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ext">
  <p:cSld name="SECTION_HEADER_3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909150" y="863200"/>
            <a:ext cx="7325700" cy="3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3977"/>
              </a:buClr>
              <a:buSzPts val="6000"/>
              <a:buFont typeface="Montserrat"/>
              <a:buNone/>
              <a:defRPr b="1" sz="6000">
                <a:solidFill>
                  <a:srgbClr val="5C397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7859358" y="45494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909150" y="4221575"/>
            <a:ext cx="7325700" cy="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EE534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15725" y="454950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s">
  <p:cSld name="SECTION_HEADER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909150" y="427036"/>
            <a:ext cx="73257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3977"/>
              </a:buClr>
              <a:buSzPts val="3600"/>
              <a:buFont typeface="Montserrat"/>
              <a:buNone/>
              <a:defRPr b="1" sz="3600">
                <a:solidFill>
                  <a:srgbClr val="5C397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7859358" y="45494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909150" y="1419436"/>
            <a:ext cx="73257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EE534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63" name="Google Shape;6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15725" y="45495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>
            <p:ph idx="2" type="body"/>
          </p:nvPr>
        </p:nvSpPr>
        <p:spPr>
          <a:xfrm>
            <a:off x="909150" y="2206600"/>
            <a:ext cx="3218100" cy="201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3" type="body"/>
          </p:nvPr>
        </p:nvSpPr>
        <p:spPr>
          <a:xfrm>
            <a:off x="5016750" y="2206600"/>
            <a:ext cx="3218100" cy="201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66" name="Google Shape;66;p15"/>
          <p:cNvCxnSpPr/>
          <p:nvPr/>
        </p:nvCxnSpPr>
        <p:spPr>
          <a:xfrm>
            <a:off x="4575375" y="2338700"/>
            <a:ext cx="0" cy="19857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arters">
  <p:cSld name="SECTION_HEADER_2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7859358" y="45494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909150" y="1685925"/>
            <a:ext cx="3205800" cy="107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EE534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E534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E534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E534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E534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E534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E534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E534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E5340"/>
                </a:solidFill>
              </a:defRPr>
            </a:lvl9pPr>
          </a:lstStyle>
          <a:p/>
        </p:txBody>
      </p:sp>
      <p:pic>
        <p:nvPicPr>
          <p:cNvPr id="70" name="Google Shape;7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15725" y="45495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>
            <p:ph idx="2" type="subTitle"/>
          </p:nvPr>
        </p:nvSpPr>
        <p:spPr>
          <a:xfrm>
            <a:off x="5029050" y="1685925"/>
            <a:ext cx="3205800" cy="107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EE534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E534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E534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E534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E534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E534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E534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E534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E5340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3" type="subTitle"/>
          </p:nvPr>
        </p:nvSpPr>
        <p:spPr>
          <a:xfrm>
            <a:off x="909150" y="3295850"/>
            <a:ext cx="32058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EE534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E534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E534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E534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E534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E534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E534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E534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E5340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4" type="subTitle"/>
          </p:nvPr>
        </p:nvSpPr>
        <p:spPr>
          <a:xfrm>
            <a:off x="5029050" y="3295850"/>
            <a:ext cx="32058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EE534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E534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E534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E534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E534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E534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E534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E534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E5340"/>
                </a:solidFill>
              </a:defRPr>
            </a:lvl9pPr>
          </a:lstStyle>
          <a:p/>
        </p:txBody>
      </p:sp>
      <p:cxnSp>
        <p:nvCxnSpPr>
          <p:cNvPr id="74" name="Google Shape;74;p16"/>
          <p:cNvCxnSpPr/>
          <p:nvPr/>
        </p:nvCxnSpPr>
        <p:spPr>
          <a:xfrm>
            <a:off x="928650" y="3009900"/>
            <a:ext cx="7286700" cy="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6"/>
          <p:cNvCxnSpPr/>
          <p:nvPr/>
        </p:nvCxnSpPr>
        <p:spPr>
          <a:xfrm>
            <a:off x="4575375" y="1685925"/>
            <a:ext cx="0" cy="2638500"/>
          </a:xfrm>
          <a:prstGeom prst="straightConnector1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6"/>
          <p:cNvSpPr txBox="1"/>
          <p:nvPr>
            <p:ph type="title"/>
          </p:nvPr>
        </p:nvSpPr>
        <p:spPr>
          <a:xfrm>
            <a:off x="909150" y="427036"/>
            <a:ext cx="73257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3977"/>
              </a:buClr>
              <a:buSzPts val="3600"/>
              <a:buFont typeface="Montserrat"/>
              <a:buNone/>
              <a:defRPr b="1" sz="3600">
                <a:solidFill>
                  <a:srgbClr val="5C397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">
  <p:cSld name="SECTION_HEADER_2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912525" y="1680150"/>
            <a:ext cx="7325700" cy="461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912525" y="2628375"/>
            <a:ext cx="7325700" cy="461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912525" y="3588925"/>
            <a:ext cx="7325700" cy="461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7859358" y="45494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15725" y="45495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type="title"/>
          </p:nvPr>
        </p:nvSpPr>
        <p:spPr>
          <a:xfrm>
            <a:off x="909150" y="427036"/>
            <a:ext cx="73257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3977"/>
              </a:buClr>
              <a:buSzPts val="3600"/>
              <a:buFont typeface="Montserrat"/>
              <a:buNone/>
              <a:defRPr b="1" sz="3600">
                <a:solidFill>
                  <a:srgbClr val="5C397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928650" y="1748252"/>
            <a:ext cx="3396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EE534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E534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E534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E534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E534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E534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E534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E534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E5340"/>
                </a:solidFill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2" type="subTitle"/>
          </p:nvPr>
        </p:nvSpPr>
        <p:spPr>
          <a:xfrm>
            <a:off x="928650" y="2218227"/>
            <a:ext cx="3396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EE534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E534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E534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E534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E534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E534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E534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E534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E5340"/>
                </a:solidFill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3" type="subTitle"/>
          </p:nvPr>
        </p:nvSpPr>
        <p:spPr>
          <a:xfrm>
            <a:off x="928650" y="2696477"/>
            <a:ext cx="3396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EE534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E534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E534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E534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E534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E534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E534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E534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E5340"/>
                </a:solidFill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4" type="subTitle"/>
          </p:nvPr>
        </p:nvSpPr>
        <p:spPr>
          <a:xfrm>
            <a:off x="928650" y="3178789"/>
            <a:ext cx="3396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EE534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E534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E534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E534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E534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E534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E534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E534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E5340"/>
                </a:solidFill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5" type="subTitle"/>
          </p:nvPr>
        </p:nvSpPr>
        <p:spPr>
          <a:xfrm>
            <a:off x="928650" y="3657027"/>
            <a:ext cx="3396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EE534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E534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E534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E534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E534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E534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E534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E534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E5340"/>
                </a:solidFill>
              </a:defRPr>
            </a:lvl9pPr>
          </a:lstStyle>
          <a:p/>
        </p:txBody>
      </p:sp>
      <p:cxnSp>
        <p:nvCxnSpPr>
          <p:cNvPr id="89" name="Google Shape;89;p17"/>
          <p:cNvCxnSpPr>
            <a:endCxn id="80" idx="2"/>
          </p:cNvCxnSpPr>
          <p:nvPr/>
        </p:nvCxnSpPr>
        <p:spPr>
          <a:xfrm>
            <a:off x="4575375" y="1686025"/>
            <a:ext cx="0" cy="2364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SECTION_HEADER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909150" y="4159275"/>
            <a:ext cx="7325700" cy="783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EE534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creenshot">
  <p:cSld name="SECTION_HEADER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793025" y="1101750"/>
            <a:ext cx="2577000" cy="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EE534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94" name="Google Shape;94;p19"/>
          <p:cNvGrpSpPr/>
          <p:nvPr/>
        </p:nvGrpSpPr>
        <p:grpSpPr>
          <a:xfrm>
            <a:off x="5398503" y="342909"/>
            <a:ext cx="3745494" cy="4800585"/>
            <a:chOff x="-5" y="8"/>
            <a:chExt cx="6255000" cy="8946300"/>
          </a:xfrm>
        </p:grpSpPr>
        <p:grpSp>
          <p:nvGrpSpPr>
            <p:cNvPr id="95" name="Google Shape;95;p19"/>
            <p:cNvGrpSpPr/>
            <p:nvPr/>
          </p:nvGrpSpPr>
          <p:grpSpPr>
            <a:xfrm>
              <a:off x="-5" y="8"/>
              <a:ext cx="6255000" cy="8946300"/>
              <a:chOff x="-4" y="9"/>
              <a:chExt cx="6255000" cy="8946300"/>
            </a:xfrm>
          </p:grpSpPr>
          <p:sp>
            <p:nvSpPr>
              <p:cNvPr id="96" name="Google Shape;96;p19"/>
              <p:cNvSpPr/>
              <p:nvPr/>
            </p:nvSpPr>
            <p:spPr>
              <a:xfrm>
                <a:off x="-4" y="9"/>
                <a:ext cx="6255000" cy="8946300"/>
              </a:xfrm>
              <a:prstGeom prst="roundRect">
                <a:avLst>
                  <a:gd fmla="val 2077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Helvetica Neue Light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grpSp>
            <p:nvGrpSpPr>
              <p:cNvPr id="97" name="Google Shape;97;p19"/>
              <p:cNvGrpSpPr/>
              <p:nvPr/>
            </p:nvGrpSpPr>
            <p:grpSpPr>
              <a:xfrm>
                <a:off x="175285" y="246203"/>
                <a:ext cx="974091" cy="232800"/>
                <a:chOff x="-1" y="0"/>
                <a:chExt cx="974091" cy="232800"/>
              </a:xfrm>
            </p:grpSpPr>
            <p:sp>
              <p:nvSpPr>
                <p:cNvPr id="98" name="Google Shape;98;p19"/>
                <p:cNvSpPr/>
                <p:nvPr/>
              </p:nvSpPr>
              <p:spPr>
                <a:xfrm>
                  <a:off x="370645" y="0"/>
                  <a:ext cx="232800" cy="2328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Font typeface="Helvetica Neue Light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rgbClr val="FFFFFF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endParaRPr>
                </a:p>
              </p:txBody>
            </p:sp>
            <p:sp>
              <p:nvSpPr>
                <p:cNvPr id="99" name="Google Shape;99;p19"/>
                <p:cNvSpPr/>
                <p:nvPr/>
              </p:nvSpPr>
              <p:spPr>
                <a:xfrm>
                  <a:off x="-1" y="0"/>
                  <a:ext cx="232800" cy="2328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Font typeface="Helvetica Neue Light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rgbClr val="FFFFFF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endParaRPr>
                </a:p>
              </p:txBody>
            </p:sp>
            <p:sp>
              <p:nvSpPr>
                <p:cNvPr id="100" name="Google Shape;100;p19"/>
                <p:cNvSpPr/>
                <p:nvPr/>
              </p:nvSpPr>
              <p:spPr>
                <a:xfrm>
                  <a:off x="741290" y="0"/>
                  <a:ext cx="232800" cy="2328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Font typeface="Helvetica Neue Light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rgbClr val="FFFFFF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endParaRPr>
                </a:p>
              </p:txBody>
            </p:sp>
          </p:grpSp>
        </p:grpSp>
        <p:sp>
          <p:nvSpPr>
            <p:cNvPr id="101" name="Google Shape;101;p19"/>
            <p:cNvSpPr/>
            <p:nvPr/>
          </p:nvSpPr>
          <p:spPr>
            <a:xfrm>
              <a:off x="148691" y="683317"/>
              <a:ext cx="6106200" cy="826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 Light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102" name="Google Shape;102;p19"/>
          <p:cNvSpPr txBox="1"/>
          <p:nvPr>
            <p:ph idx="2" type="body"/>
          </p:nvPr>
        </p:nvSpPr>
        <p:spPr>
          <a:xfrm>
            <a:off x="793025" y="1929650"/>
            <a:ext cx="40476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creenshot Large">
  <p:cSld name="SECTION_HEADER_1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793025" y="1101750"/>
            <a:ext cx="2168100" cy="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EE534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5" name="Google Shape;105;p20"/>
          <p:cNvGrpSpPr/>
          <p:nvPr/>
        </p:nvGrpSpPr>
        <p:grpSpPr>
          <a:xfrm>
            <a:off x="3569699" y="342900"/>
            <a:ext cx="5694768" cy="4800585"/>
            <a:chOff x="-11" y="-9"/>
            <a:chExt cx="9510300" cy="8946300"/>
          </a:xfrm>
        </p:grpSpPr>
        <p:grpSp>
          <p:nvGrpSpPr>
            <p:cNvPr id="106" name="Google Shape;106;p20"/>
            <p:cNvGrpSpPr/>
            <p:nvPr/>
          </p:nvGrpSpPr>
          <p:grpSpPr>
            <a:xfrm>
              <a:off x="-11" y="-9"/>
              <a:ext cx="9510300" cy="8946300"/>
              <a:chOff x="-10" y="-8"/>
              <a:chExt cx="9510300" cy="8946300"/>
            </a:xfrm>
          </p:grpSpPr>
          <p:sp>
            <p:nvSpPr>
              <p:cNvPr id="107" name="Google Shape;107;p20"/>
              <p:cNvSpPr/>
              <p:nvPr/>
            </p:nvSpPr>
            <p:spPr>
              <a:xfrm>
                <a:off x="-10" y="-8"/>
                <a:ext cx="9510300" cy="8946300"/>
              </a:xfrm>
              <a:prstGeom prst="roundRect">
                <a:avLst>
                  <a:gd fmla="val 2077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Helvetica Neue Light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grpSp>
            <p:nvGrpSpPr>
              <p:cNvPr id="108" name="Google Shape;108;p20"/>
              <p:cNvGrpSpPr/>
              <p:nvPr/>
            </p:nvGrpSpPr>
            <p:grpSpPr>
              <a:xfrm>
                <a:off x="175285" y="246203"/>
                <a:ext cx="974091" cy="232800"/>
                <a:chOff x="-1" y="0"/>
                <a:chExt cx="974091" cy="232800"/>
              </a:xfrm>
            </p:grpSpPr>
            <p:sp>
              <p:nvSpPr>
                <p:cNvPr id="109" name="Google Shape;109;p20"/>
                <p:cNvSpPr/>
                <p:nvPr/>
              </p:nvSpPr>
              <p:spPr>
                <a:xfrm>
                  <a:off x="370645" y="0"/>
                  <a:ext cx="232800" cy="2328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Font typeface="Helvetica Neue Light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rgbClr val="FFFFFF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endParaRPr>
                </a:p>
              </p:txBody>
            </p:sp>
            <p:sp>
              <p:nvSpPr>
                <p:cNvPr id="110" name="Google Shape;110;p20"/>
                <p:cNvSpPr/>
                <p:nvPr/>
              </p:nvSpPr>
              <p:spPr>
                <a:xfrm>
                  <a:off x="-1" y="0"/>
                  <a:ext cx="232800" cy="2328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Font typeface="Helvetica Neue Light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rgbClr val="FFFFFF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endParaRPr>
                </a:p>
              </p:txBody>
            </p:sp>
            <p:sp>
              <p:nvSpPr>
                <p:cNvPr id="111" name="Google Shape;111;p20"/>
                <p:cNvSpPr/>
                <p:nvPr/>
              </p:nvSpPr>
              <p:spPr>
                <a:xfrm>
                  <a:off x="741290" y="0"/>
                  <a:ext cx="232800" cy="2328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Font typeface="Helvetica Neue Light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rgbClr val="FFFFFF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endParaRPr>
                </a:p>
              </p:txBody>
            </p:sp>
          </p:grpSp>
        </p:grpSp>
        <p:sp>
          <p:nvSpPr>
            <p:cNvPr id="112" name="Google Shape;112;p20"/>
            <p:cNvSpPr/>
            <p:nvPr/>
          </p:nvSpPr>
          <p:spPr>
            <a:xfrm>
              <a:off x="148713" y="683321"/>
              <a:ext cx="9361500" cy="8262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 Light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793025" y="1929650"/>
            <a:ext cx="21681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">
  <p:cSld name="TITLE_2">
    <p:bg>
      <p:bgPr>
        <a:solidFill>
          <a:srgbClr val="5C3977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909150" y="1465050"/>
            <a:ext cx="73257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859358" y="45494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CCC4D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>
                <a:solidFill>
                  <a:srgbClr val="CCC4D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>
                <a:solidFill>
                  <a:srgbClr val="CCC4D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>
                <a:solidFill>
                  <a:srgbClr val="CCC4D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>
                <a:solidFill>
                  <a:srgbClr val="CCC4D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>
                <a:solidFill>
                  <a:srgbClr val="CCC4D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>
                <a:solidFill>
                  <a:srgbClr val="CCC4D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>
                <a:solidFill>
                  <a:srgbClr val="CCC4D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>
                <a:solidFill>
                  <a:srgbClr val="CCC4D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909150" y="2457450"/>
            <a:ext cx="7325700" cy="122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CCC4D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CC4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CC4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CC4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CC4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CC4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CC4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CC4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CC4D5"/>
                </a:solidFill>
              </a:defRPr>
            </a:lvl9pPr>
          </a:lstStyle>
          <a:p/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15725" y="454950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TITLE_2_3">
    <p:bg>
      <p:bgPr>
        <a:noFill/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4557000" cy="5143500"/>
          </a:xfrm>
          <a:prstGeom prst="rect">
            <a:avLst/>
          </a:prstGeom>
          <a:solidFill>
            <a:srgbClr val="5C39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909150" y="1174375"/>
            <a:ext cx="2955300" cy="1361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defRPr b="1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909150" y="2686050"/>
            <a:ext cx="2955300" cy="122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CCC4D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CC4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CC4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CC4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CC4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CC4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CC4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CC4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CC4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ext Purple">
  <p:cSld name="TITLE_2_2">
    <p:bg>
      <p:bgPr>
        <a:solidFill>
          <a:srgbClr val="5C3977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909150" y="1003725"/>
            <a:ext cx="7325700" cy="29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ontserrat"/>
              <a:buNone/>
              <a:defRPr b="1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859358" y="45494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CCC4D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>
                <a:solidFill>
                  <a:srgbClr val="CCC4D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>
                <a:solidFill>
                  <a:srgbClr val="CCC4D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>
                <a:solidFill>
                  <a:srgbClr val="CCC4D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>
                <a:solidFill>
                  <a:srgbClr val="CCC4D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>
                <a:solidFill>
                  <a:srgbClr val="CCC4D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>
                <a:solidFill>
                  <a:srgbClr val="CCC4D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>
                <a:solidFill>
                  <a:srgbClr val="CCC4D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>
                <a:solidFill>
                  <a:srgbClr val="CCC4D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909150" y="4124375"/>
            <a:ext cx="73257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CCC4D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CC4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CC4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CC4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CC4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CC4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CC4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CC4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CC4D5"/>
                </a:solidFill>
              </a:defRPr>
            </a:lvl9pPr>
          </a:lstStyle>
          <a:p/>
        </p:txBody>
      </p:sp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15725" y="454950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diagonal">
  <p:cSld name="TITLE_2_1">
    <p:bg>
      <p:bgPr>
        <a:solidFill>
          <a:srgbClr val="5C3977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 rot="-2700000">
            <a:off x="-326541" y="1060350"/>
            <a:ext cx="7325768" cy="1843003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ontserrat"/>
              <a:buNone/>
              <a:defRPr b="1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859358" y="45494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CCC4D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>
                <a:solidFill>
                  <a:srgbClr val="CCC4D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>
                <a:solidFill>
                  <a:srgbClr val="CCC4D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>
                <a:solidFill>
                  <a:srgbClr val="CCC4D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>
                <a:solidFill>
                  <a:srgbClr val="CCC4D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>
                <a:solidFill>
                  <a:srgbClr val="CCC4D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>
                <a:solidFill>
                  <a:srgbClr val="CCC4D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>
                <a:solidFill>
                  <a:srgbClr val="CCC4D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>
                <a:solidFill>
                  <a:srgbClr val="CCC4D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4560000" y="3018425"/>
            <a:ext cx="2981100" cy="122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CCC4D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CC4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CC4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CC4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CC4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CC4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CC4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CC4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CCC4D5"/>
                </a:solidFill>
              </a:defRPr>
            </a:lvl9pPr>
          </a:lstStyle>
          <a:p/>
        </p:txBody>
      </p:sp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15725" y="454950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">
  <p:cSld name="TITLE_1">
    <p:bg>
      <p:bgPr>
        <a:solidFill>
          <a:srgbClr val="5C3977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5852800" y="1987600"/>
            <a:ext cx="2217600" cy="24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57775" wrap="square" tIns="0">
            <a:noAutofit/>
          </a:bodyPr>
          <a:lstStyle/>
          <a:p>
            <a:pPr indent="-6350" lvl="0" marL="571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00" u="none" cap="none" strike="noStrike">
                <a:solidFill>
                  <a:srgbClr val="CCC4D5"/>
                </a:solidFill>
                <a:latin typeface="Montserrat"/>
                <a:ea typeface="Montserrat"/>
                <a:cs typeface="Montserrat"/>
                <a:sym typeface="Montserrat"/>
              </a:rPr>
              <a:t>hello@fearless.tech</a:t>
            </a:r>
            <a:endParaRPr b="1" i="0" sz="1000" u="none" cap="none" strike="noStrike">
              <a:solidFill>
                <a:srgbClr val="CCC4D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6350" lvl="0" marL="571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CCC4D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6350" lvl="0" marL="571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00" u="none" cap="none" strike="noStrike">
                <a:solidFill>
                  <a:srgbClr val="CCC4D5"/>
                </a:solidFill>
                <a:latin typeface="Montserrat"/>
                <a:ea typeface="Montserrat"/>
                <a:cs typeface="Montserrat"/>
                <a:sym typeface="Montserrat"/>
              </a:rPr>
              <a:t>8 Market Place, Suite 304</a:t>
            </a:r>
            <a:endParaRPr b="1" i="0" sz="1000" u="none" cap="none" strike="noStrike">
              <a:solidFill>
                <a:srgbClr val="CCC4D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6350" lvl="0" marL="571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00" u="none" cap="none" strike="noStrike">
                <a:solidFill>
                  <a:srgbClr val="CCC4D5"/>
                </a:solidFill>
                <a:latin typeface="Montserrat"/>
                <a:ea typeface="Montserrat"/>
                <a:cs typeface="Montserrat"/>
                <a:sym typeface="Montserrat"/>
              </a:rPr>
              <a:t>Baltimore, MD 21202</a:t>
            </a:r>
            <a:endParaRPr b="1" sz="1000">
              <a:solidFill>
                <a:srgbClr val="CCC4D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6350" lvl="0" marL="571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6350" lvl="0" marL="571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fearless.tech</a:t>
            </a:r>
            <a:endParaRPr b="1"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6350" lvl="0" marL="571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C4D5"/>
                </a:solidFill>
                <a:latin typeface="Montserrat"/>
                <a:ea typeface="Montserrat"/>
                <a:cs typeface="Montserrat"/>
                <a:sym typeface="Montserrat"/>
              </a:rPr>
              <a:t>(410) 394-9600 </a:t>
            </a:r>
            <a:endParaRPr b="1" sz="1000">
              <a:solidFill>
                <a:srgbClr val="CCC4D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50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CCC4D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6350" lvl="0" marL="571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000" u="none" cap="none" strike="noStrike">
              <a:solidFill>
                <a:srgbClr val="CCC4D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6350" lvl="0" marL="571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CCC4D5"/>
                </a:solidFill>
                <a:latin typeface="Montserrat"/>
                <a:ea typeface="Montserrat"/>
                <a:cs typeface="Montserrat"/>
                <a:sym typeface="Montserrat"/>
              </a:rPr>
              <a:t>DUNS #: 829602304, Cage Code: 5BS71</a:t>
            </a:r>
            <a:endParaRPr sz="800">
              <a:solidFill>
                <a:srgbClr val="CCC4D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6350" lvl="0" marL="571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CCC4D5"/>
                </a:solidFill>
                <a:latin typeface="Montserrat"/>
                <a:ea typeface="Montserrat"/>
                <a:cs typeface="Montserrat"/>
                <a:sym typeface="Montserrat"/>
              </a:rPr>
              <a:t>Certifications: Maryland MBE/DBE, SDB, </a:t>
            </a:r>
            <a:endParaRPr sz="800">
              <a:solidFill>
                <a:srgbClr val="CCC4D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6350" lvl="0" marL="571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CCC4D5"/>
                </a:solidFill>
                <a:latin typeface="Montserrat"/>
                <a:ea typeface="Montserrat"/>
                <a:cs typeface="Montserrat"/>
                <a:sym typeface="Montserrat"/>
              </a:rPr>
              <a:t>HUBZone Certified, 8(a) Certified</a:t>
            </a:r>
            <a:endParaRPr sz="800">
              <a:solidFill>
                <a:srgbClr val="CCC4D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6350" lvl="0" marL="571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CCC4D5"/>
                </a:solidFill>
                <a:latin typeface="Montserrat"/>
                <a:ea typeface="Montserrat"/>
                <a:cs typeface="Montserrat"/>
                <a:sym typeface="Montserrat"/>
              </a:rPr>
              <a:t>NAICS Codes: 541330 541430 541490 </a:t>
            </a:r>
            <a:endParaRPr sz="800">
              <a:solidFill>
                <a:srgbClr val="CCC4D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6350" lvl="0" marL="571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800" u="none" cap="none" strike="noStrike">
                <a:solidFill>
                  <a:srgbClr val="CCC4D5"/>
                </a:solidFill>
                <a:latin typeface="Montserrat"/>
                <a:ea typeface="Montserrat"/>
                <a:cs typeface="Montserrat"/>
                <a:sym typeface="Montserrat"/>
              </a:rPr>
              <a:t>541511 541512 541519 541990</a:t>
            </a:r>
            <a:endParaRPr sz="800">
              <a:solidFill>
                <a:srgbClr val="CCC4D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02725" y="1201047"/>
            <a:ext cx="1678275" cy="3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1_1">
    <p:bg>
      <p:bgPr>
        <a:solidFill>
          <a:srgbClr val="5C3977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29538" y="2329288"/>
            <a:ext cx="484924" cy="48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d 2">
  <p:cSld name="TITLE_1_1_2">
    <p:bg>
      <p:bgPr>
        <a:solidFill>
          <a:srgbClr val="5C3977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68026" y="1767775"/>
            <a:ext cx="1607950" cy="16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9"/>
          <p:cNvSpPr txBox="1"/>
          <p:nvPr/>
        </p:nvSpPr>
        <p:spPr>
          <a:xfrm>
            <a:off x="2947800" y="3833000"/>
            <a:ext cx="32484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fearless.tech</a:t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CCC4D5"/>
                </a:solidFill>
                <a:latin typeface="Montserrat"/>
                <a:ea typeface="Montserrat"/>
                <a:cs typeface="Montserrat"/>
                <a:sym typeface="Montserrat"/>
              </a:rPr>
              <a:t>@fearlessbmore</a:t>
            </a:r>
            <a:endParaRPr b="1">
              <a:solidFill>
                <a:srgbClr val="CCC4D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Purple">
  <p:cSld name="TITLE_1_1_1">
    <p:bg>
      <p:bgPr>
        <a:solidFill>
          <a:srgbClr val="5C3977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C3977"/>
              </a:buClr>
              <a:buSzPts val="2800"/>
              <a:buFont typeface="Montserrat"/>
              <a:buNone/>
              <a:defRPr b="1" sz="2800">
                <a:solidFill>
                  <a:srgbClr val="5C397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C3977"/>
              </a:buClr>
              <a:buSzPts val="2800"/>
              <a:buFont typeface="Montserrat"/>
              <a:buNone/>
              <a:defRPr sz="2800">
                <a:solidFill>
                  <a:srgbClr val="5C397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C3977"/>
              </a:buClr>
              <a:buSzPts val="2800"/>
              <a:buFont typeface="Montserrat"/>
              <a:buNone/>
              <a:defRPr sz="2800">
                <a:solidFill>
                  <a:srgbClr val="5C397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C3977"/>
              </a:buClr>
              <a:buSzPts val="2800"/>
              <a:buFont typeface="Montserrat"/>
              <a:buNone/>
              <a:defRPr sz="2800">
                <a:solidFill>
                  <a:srgbClr val="5C397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C3977"/>
              </a:buClr>
              <a:buSzPts val="2800"/>
              <a:buFont typeface="Montserrat"/>
              <a:buNone/>
              <a:defRPr sz="2800">
                <a:solidFill>
                  <a:srgbClr val="5C397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C3977"/>
              </a:buClr>
              <a:buSzPts val="2800"/>
              <a:buFont typeface="Montserrat"/>
              <a:buNone/>
              <a:defRPr sz="2800">
                <a:solidFill>
                  <a:srgbClr val="5C397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C3977"/>
              </a:buClr>
              <a:buSzPts val="2800"/>
              <a:buFont typeface="Montserrat"/>
              <a:buNone/>
              <a:defRPr sz="2800">
                <a:solidFill>
                  <a:srgbClr val="5C397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C3977"/>
              </a:buClr>
              <a:buSzPts val="2800"/>
              <a:buFont typeface="Montserrat"/>
              <a:buNone/>
              <a:defRPr sz="2800">
                <a:solidFill>
                  <a:srgbClr val="5C397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C3977"/>
              </a:buClr>
              <a:buSzPts val="2800"/>
              <a:buFont typeface="Montserrat"/>
              <a:buNone/>
              <a:defRPr sz="2800">
                <a:solidFill>
                  <a:srgbClr val="5C397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8388"/>
              </a:buClr>
              <a:buSzPts val="1800"/>
              <a:buFont typeface="Montserrat"/>
              <a:buChar char="●"/>
              <a:defRPr sz="1800"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8388"/>
              </a:buClr>
              <a:buSzPts val="1400"/>
              <a:buFont typeface="Montserrat"/>
              <a:buChar char="○"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8388"/>
              </a:buClr>
              <a:buSzPts val="1400"/>
              <a:buFont typeface="Montserrat"/>
              <a:buChar char="■"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8388"/>
              </a:buClr>
              <a:buSzPts val="1400"/>
              <a:buFont typeface="Montserrat"/>
              <a:buChar char="●"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8388"/>
              </a:buClr>
              <a:buSzPts val="1400"/>
              <a:buFont typeface="Montserrat"/>
              <a:buChar char="○"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8388"/>
              </a:buClr>
              <a:buSzPts val="1400"/>
              <a:buFont typeface="Montserrat"/>
              <a:buChar char="■"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8388"/>
              </a:buClr>
              <a:buSzPts val="1400"/>
              <a:buFont typeface="Montserrat"/>
              <a:buChar char="●"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8388"/>
              </a:buClr>
              <a:buSzPts val="1400"/>
              <a:buFont typeface="Montserrat"/>
              <a:buChar char="○"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8388"/>
              </a:buClr>
              <a:buSzPts val="1400"/>
              <a:buFont typeface="Montserrat"/>
              <a:buChar char="■"/>
              <a:defRPr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909175" y="1943938"/>
            <a:ext cx="7325700" cy="119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Flow(s)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909150" y="427025"/>
            <a:ext cx="5322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User Flow #1</a:t>
            </a:r>
            <a:endParaRPr/>
          </a:p>
        </p:txBody>
      </p:sp>
      <p:sp>
        <p:nvSpPr>
          <p:cNvPr id="124" name="Google Shape;124;p22"/>
          <p:cNvSpPr txBox="1"/>
          <p:nvPr>
            <p:ph idx="1" type="subTitle"/>
          </p:nvPr>
        </p:nvSpPr>
        <p:spPr>
          <a:xfrm>
            <a:off x="909150" y="1324349"/>
            <a:ext cx="73257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CMS Employee</a:t>
            </a:r>
            <a:endParaRPr/>
          </a:p>
        </p:txBody>
      </p:sp>
      <p:sp>
        <p:nvSpPr>
          <p:cNvPr id="125" name="Google Shape;125;p22"/>
          <p:cNvSpPr txBox="1"/>
          <p:nvPr>
            <p:ph idx="2" type="body"/>
          </p:nvPr>
        </p:nvSpPr>
        <p:spPr>
          <a:xfrm>
            <a:off x="2992699" y="1353658"/>
            <a:ext cx="51225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“I want to know </a:t>
            </a:r>
            <a:r>
              <a:rPr b="1" lang="en" sz="1500"/>
              <a:t>when</a:t>
            </a:r>
            <a:r>
              <a:rPr lang="en" sz="1500"/>
              <a:t> my extra monitor will arrive.”</a:t>
            </a:r>
            <a:endParaRPr sz="1500"/>
          </a:p>
        </p:txBody>
      </p:sp>
      <p:sp>
        <p:nvSpPr>
          <p:cNvPr id="126" name="Google Shape;126;p22"/>
          <p:cNvSpPr txBox="1"/>
          <p:nvPr/>
        </p:nvSpPr>
        <p:spPr>
          <a:xfrm>
            <a:off x="901175" y="2121952"/>
            <a:ext cx="15885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rPr>
              <a:t>Verify Request Submitted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7" name="Google Shape;127;p22"/>
          <p:cNvCxnSpPr/>
          <p:nvPr/>
        </p:nvCxnSpPr>
        <p:spPr>
          <a:xfrm>
            <a:off x="868325" y="2799631"/>
            <a:ext cx="165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22"/>
          <p:cNvSpPr txBox="1"/>
          <p:nvPr/>
        </p:nvSpPr>
        <p:spPr>
          <a:xfrm>
            <a:off x="901175" y="2890225"/>
            <a:ext cx="15885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rPr>
              <a:t>Confirmation Email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0" y="2238656"/>
            <a:ext cx="9054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rPr>
              <a:t>Does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0" y="2957409"/>
            <a:ext cx="9054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rPr>
              <a:t>Sees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3016500" y="2121877"/>
            <a:ext cx="15885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rPr>
              <a:t>Checks Approval Status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2" name="Google Shape;132;p22"/>
          <p:cNvCxnSpPr/>
          <p:nvPr/>
        </p:nvCxnSpPr>
        <p:spPr>
          <a:xfrm>
            <a:off x="2983643" y="2799631"/>
            <a:ext cx="165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22"/>
          <p:cNvSpPr txBox="1"/>
          <p:nvPr/>
        </p:nvSpPr>
        <p:spPr>
          <a:xfrm>
            <a:off x="3016500" y="2890225"/>
            <a:ext cx="15885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rPr>
              <a:t>Approval Email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" name="Google Shape;134;p22"/>
          <p:cNvCxnSpPr/>
          <p:nvPr/>
        </p:nvCxnSpPr>
        <p:spPr>
          <a:xfrm>
            <a:off x="2613138" y="2799631"/>
            <a:ext cx="279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2"/>
          <p:cNvSpPr txBox="1"/>
          <p:nvPr/>
        </p:nvSpPr>
        <p:spPr>
          <a:xfrm>
            <a:off x="5170750" y="2121800"/>
            <a:ext cx="15885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rPr>
              <a:t>Checks Arrival Status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" name="Google Shape;136;p22"/>
          <p:cNvCxnSpPr/>
          <p:nvPr/>
        </p:nvCxnSpPr>
        <p:spPr>
          <a:xfrm>
            <a:off x="5137893" y="2799631"/>
            <a:ext cx="165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2"/>
          <p:cNvSpPr txBox="1"/>
          <p:nvPr/>
        </p:nvSpPr>
        <p:spPr>
          <a:xfrm>
            <a:off x="5170750" y="2890225"/>
            <a:ext cx="15885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rPr>
              <a:t>Orders</a:t>
            </a:r>
            <a:r>
              <a:rPr lang="en" sz="1200"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rPr>
              <a:t> Page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8" name="Google Shape;138;p22"/>
          <p:cNvCxnSpPr/>
          <p:nvPr/>
        </p:nvCxnSpPr>
        <p:spPr>
          <a:xfrm>
            <a:off x="4767388" y="2799631"/>
            <a:ext cx="279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2"/>
          <p:cNvSpPr txBox="1"/>
          <p:nvPr/>
        </p:nvSpPr>
        <p:spPr>
          <a:xfrm>
            <a:off x="7325000" y="2121875"/>
            <a:ext cx="1588500" cy="6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rPr>
              <a:t>Checks Delivery Status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2"/>
          <p:cNvCxnSpPr/>
          <p:nvPr/>
        </p:nvCxnSpPr>
        <p:spPr>
          <a:xfrm>
            <a:off x="7292143" y="2799631"/>
            <a:ext cx="165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22"/>
          <p:cNvSpPr txBox="1"/>
          <p:nvPr/>
        </p:nvSpPr>
        <p:spPr>
          <a:xfrm>
            <a:off x="7325000" y="2890225"/>
            <a:ext cx="15885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rPr>
              <a:t>Orders Page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2"/>
          <p:cNvCxnSpPr/>
          <p:nvPr/>
        </p:nvCxnSpPr>
        <p:spPr>
          <a:xfrm>
            <a:off x="6921638" y="2799631"/>
            <a:ext cx="279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225" y="3656075"/>
            <a:ext cx="1160390" cy="80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6325" y="3527450"/>
            <a:ext cx="1068825" cy="1060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5711" y="3489687"/>
            <a:ext cx="1018575" cy="113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09963" y="3493637"/>
            <a:ext cx="1018575" cy="11282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2"/>
          <p:cNvCxnSpPr/>
          <p:nvPr/>
        </p:nvCxnSpPr>
        <p:spPr>
          <a:xfrm>
            <a:off x="2613138" y="4057756"/>
            <a:ext cx="279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2"/>
          <p:cNvCxnSpPr/>
          <p:nvPr/>
        </p:nvCxnSpPr>
        <p:spPr>
          <a:xfrm>
            <a:off x="4767388" y="4057756"/>
            <a:ext cx="279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2"/>
          <p:cNvCxnSpPr/>
          <p:nvPr/>
        </p:nvCxnSpPr>
        <p:spPr>
          <a:xfrm>
            <a:off x="6921638" y="4057756"/>
            <a:ext cx="279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909150" y="427025"/>
            <a:ext cx="534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User Flow #2</a:t>
            </a:r>
            <a:endParaRPr/>
          </a:p>
        </p:txBody>
      </p:sp>
      <p:sp>
        <p:nvSpPr>
          <p:cNvPr id="155" name="Google Shape;155;p23"/>
          <p:cNvSpPr txBox="1"/>
          <p:nvPr>
            <p:ph idx="1" type="subTitle"/>
          </p:nvPr>
        </p:nvSpPr>
        <p:spPr>
          <a:xfrm>
            <a:off x="909150" y="1334434"/>
            <a:ext cx="73257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CMS Employee</a:t>
            </a:r>
            <a:endParaRPr/>
          </a:p>
        </p:txBody>
      </p:sp>
      <p:sp>
        <p:nvSpPr>
          <p:cNvPr id="156" name="Google Shape;156;p23"/>
          <p:cNvSpPr txBox="1"/>
          <p:nvPr>
            <p:ph idx="2" type="body"/>
          </p:nvPr>
        </p:nvSpPr>
        <p:spPr>
          <a:xfrm>
            <a:off x="2893050" y="1369602"/>
            <a:ext cx="73257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“I want to </a:t>
            </a:r>
            <a:r>
              <a:rPr b="1" lang="en" sz="1500"/>
              <a:t>be alerted</a:t>
            </a:r>
            <a:r>
              <a:rPr lang="en" sz="1500"/>
              <a:t> on the status of my monitor request”</a:t>
            </a:r>
            <a:endParaRPr sz="1500"/>
          </a:p>
        </p:txBody>
      </p:sp>
      <p:sp>
        <p:nvSpPr>
          <p:cNvPr id="157" name="Google Shape;157;p23"/>
          <p:cNvSpPr txBox="1"/>
          <p:nvPr/>
        </p:nvSpPr>
        <p:spPr>
          <a:xfrm>
            <a:off x="901175" y="2127750"/>
            <a:ext cx="15885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rPr>
              <a:t>Searches for Order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3"/>
          <p:cNvCxnSpPr/>
          <p:nvPr/>
        </p:nvCxnSpPr>
        <p:spPr>
          <a:xfrm>
            <a:off x="868325" y="2752400"/>
            <a:ext cx="165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3"/>
          <p:cNvSpPr txBox="1"/>
          <p:nvPr/>
        </p:nvSpPr>
        <p:spPr>
          <a:xfrm>
            <a:off x="901175" y="2843000"/>
            <a:ext cx="15885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rPr>
              <a:t>Confirmation Email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0" y="2217900"/>
            <a:ext cx="9054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rPr>
              <a:t>Does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0" y="2933150"/>
            <a:ext cx="9054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rPr>
              <a:t>Sees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3016500" y="2127750"/>
            <a:ext cx="15885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rPr>
              <a:t>Clicks “View Orders” Link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3" name="Google Shape;163;p23"/>
          <p:cNvCxnSpPr/>
          <p:nvPr/>
        </p:nvCxnSpPr>
        <p:spPr>
          <a:xfrm>
            <a:off x="2983643" y="2752400"/>
            <a:ext cx="165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3"/>
          <p:cNvSpPr txBox="1"/>
          <p:nvPr/>
        </p:nvSpPr>
        <p:spPr>
          <a:xfrm>
            <a:off x="3016500" y="2843000"/>
            <a:ext cx="15885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rPr>
              <a:t>Confirmation Email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5" name="Google Shape;165;p23"/>
          <p:cNvCxnSpPr/>
          <p:nvPr/>
        </p:nvCxnSpPr>
        <p:spPr>
          <a:xfrm>
            <a:off x="2613138" y="2752400"/>
            <a:ext cx="279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3"/>
          <p:cNvSpPr txBox="1"/>
          <p:nvPr/>
        </p:nvSpPr>
        <p:spPr>
          <a:xfrm>
            <a:off x="5170750" y="2127750"/>
            <a:ext cx="15885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rPr>
              <a:t>Finds Order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" name="Google Shape;167;p23"/>
          <p:cNvCxnSpPr/>
          <p:nvPr/>
        </p:nvCxnSpPr>
        <p:spPr>
          <a:xfrm>
            <a:off x="5137893" y="2752400"/>
            <a:ext cx="165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3"/>
          <p:cNvSpPr txBox="1"/>
          <p:nvPr/>
        </p:nvSpPr>
        <p:spPr>
          <a:xfrm>
            <a:off x="5170750" y="2843000"/>
            <a:ext cx="15885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rPr>
              <a:t>Orders Page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9" name="Google Shape;169;p23"/>
          <p:cNvCxnSpPr/>
          <p:nvPr/>
        </p:nvCxnSpPr>
        <p:spPr>
          <a:xfrm>
            <a:off x="4767388" y="2752400"/>
            <a:ext cx="279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3"/>
          <p:cNvSpPr txBox="1"/>
          <p:nvPr/>
        </p:nvSpPr>
        <p:spPr>
          <a:xfrm>
            <a:off x="7325000" y="2127750"/>
            <a:ext cx="15885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rPr>
              <a:t>Turns on Status Change Alerts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1" name="Google Shape;171;p23"/>
          <p:cNvCxnSpPr/>
          <p:nvPr/>
        </p:nvCxnSpPr>
        <p:spPr>
          <a:xfrm>
            <a:off x="7292143" y="2752400"/>
            <a:ext cx="165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3"/>
          <p:cNvSpPr txBox="1"/>
          <p:nvPr/>
        </p:nvSpPr>
        <p:spPr>
          <a:xfrm>
            <a:off x="7325000" y="2843000"/>
            <a:ext cx="15885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F8388"/>
                </a:solidFill>
                <a:latin typeface="Montserrat"/>
                <a:ea typeface="Montserrat"/>
                <a:cs typeface="Montserrat"/>
                <a:sym typeface="Montserrat"/>
              </a:rPr>
              <a:t>Order Alerts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3" name="Google Shape;173;p23"/>
          <p:cNvCxnSpPr/>
          <p:nvPr/>
        </p:nvCxnSpPr>
        <p:spPr>
          <a:xfrm>
            <a:off x="6921638" y="2752400"/>
            <a:ext cx="279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225" y="3656075"/>
            <a:ext cx="1160390" cy="80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6325" y="3527450"/>
            <a:ext cx="1068825" cy="1060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5711" y="3489687"/>
            <a:ext cx="1018575" cy="113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9050" y="3477550"/>
            <a:ext cx="1160400" cy="116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3"/>
          <p:cNvCxnSpPr/>
          <p:nvPr/>
        </p:nvCxnSpPr>
        <p:spPr>
          <a:xfrm>
            <a:off x="2613138" y="4057750"/>
            <a:ext cx="279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3"/>
          <p:cNvCxnSpPr/>
          <p:nvPr/>
        </p:nvCxnSpPr>
        <p:spPr>
          <a:xfrm>
            <a:off x="4767388" y="4057750"/>
            <a:ext cx="279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3"/>
          <p:cNvCxnSpPr/>
          <p:nvPr/>
        </p:nvCxnSpPr>
        <p:spPr>
          <a:xfrm>
            <a:off x="6921638" y="4057750"/>
            <a:ext cx="279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earles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