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Helvetica Neue Ligh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Light-regular.fntdata"/><Relationship Id="rId11" Type="http://schemas.openxmlformats.org/officeDocument/2006/relationships/slide" Target="slides/slide6.xml"/><Relationship Id="rId22" Type="http://schemas.openxmlformats.org/officeDocument/2006/relationships/font" Target="fonts/HelveticaNeueLight-italic.fntdata"/><Relationship Id="rId10" Type="http://schemas.openxmlformats.org/officeDocument/2006/relationships/slide" Target="slides/slide5.xml"/><Relationship Id="rId21" Type="http://schemas.openxmlformats.org/officeDocument/2006/relationships/font" Target="fonts/HelveticaNeueLight-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HelveticaNeueLigh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43eb11e4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3eb11e4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5f39e30ba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5f39e30ba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Tip: </a:t>
            </a:r>
            <a:r>
              <a:rPr lang="en"/>
              <a:t>Data and research is likely to present best within the container of the presentation itself, while structure, system and visual designs may present best in a whiteboard. Consider what your work would benefit from, and craft the presentation that you feel most comfortable speaking to.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38a99613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38a99613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Notes: </a:t>
            </a:r>
            <a:r>
              <a:rPr lang="en"/>
              <a:t>context is important, yes. But so is creating room for conversation. Start with the need-to-know level of info, and wait to be asked for additional information.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5f39e30ba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5f39e30ba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Notes: </a:t>
            </a:r>
            <a:r>
              <a:rPr lang="en"/>
              <a:t>aka, our insights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5f39e30ba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5f39e30ba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Notes: </a:t>
            </a:r>
            <a:r>
              <a:rPr lang="en"/>
              <a:t>this is a segue to what everyone is eager to see… state what you’re proposing quickly and clearly… and avoid skipping this step/rushing to the meat. You are priming your audience for what they are about to see. When we do this effectively, we have an increased chance of keeping everyone aligned and onboard.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5f39e30ba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5f39e30ba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Tip: </a:t>
            </a:r>
            <a:r>
              <a:rPr lang="en">
                <a:solidFill>
                  <a:schemeClr val="dk1"/>
                </a:solidFill>
              </a:rPr>
              <a:t>Design solutions often benefit from a side-by-side comparison of where we are today vs where we’re proposing we head tomorrow. Keep this in mind when crafting your presentations, and work to craft an overview that grounds your audience before taking them on a journey.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f39e30ba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5f39e30ba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f39e30baf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5f39e30ba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Notes: </a:t>
            </a:r>
            <a:r>
              <a:rPr lang="en"/>
              <a:t>This statement should be definitive and optimistic. It should plain language to highlight the reasonable benefits of the proposed path forward.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48cb8c972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48cb8c972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5C3977"/>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909175" y="1943938"/>
            <a:ext cx="7325700" cy="1199400"/>
          </a:xfrm>
          <a:prstGeom prst="rect">
            <a:avLst/>
          </a:prstGeom>
        </p:spPr>
        <p:txBody>
          <a:bodyPr anchorCtr="0" anchor="b" bIns="91425" lIns="91425" spcFirstLastPara="1" rIns="91425" wrap="square" tIns="91425">
            <a:noAutofit/>
          </a:bodyPr>
          <a:lstStyle>
            <a:lvl1pPr lvl="0">
              <a:spcBef>
                <a:spcPts val="0"/>
              </a:spcBef>
              <a:spcAft>
                <a:spcPts val="0"/>
              </a:spcAft>
              <a:buClr>
                <a:srgbClr val="FFFFFF"/>
              </a:buClr>
              <a:buSzPts val="3600"/>
              <a:buFont typeface="Montserrat"/>
              <a:buNone/>
              <a:defRPr b="1" sz="3600">
                <a:solidFill>
                  <a:srgbClr val="FFFFFF"/>
                </a:solidFill>
                <a:latin typeface="Montserrat"/>
                <a:ea typeface="Montserrat"/>
                <a:cs typeface="Montserrat"/>
                <a:sym typeface="Montserrat"/>
              </a:defRPr>
            </a:lvl1pPr>
            <a:lvl2pPr lvl="1" algn="ctr">
              <a:spcBef>
                <a:spcPts val="0"/>
              </a:spcBef>
              <a:spcAft>
                <a:spcPts val="0"/>
              </a:spcAft>
              <a:buClr>
                <a:srgbClr val="FFFFFF"/>
              </a:buClr>
              <a:buSzPts val="5200"/>
              <a:buFont typeface="Montserrat"/>
              <a:buNone/>
              <a:defRPr b="1" sz="5200">
                <a:solidFill>
                  <a:srgbClr val="FFFFFF"/>
                </a:solidFill>
                <a:latin typeface="Montserrat"/>
                <a:ea typeface="Montserrat"/>
                <a:cs typeface="Montserrat"/>
                <a:sym typeface="Montserrat"/>
              </a:defRPr>
            </a:lvl2pPr>
            <a:lvl3pPr lvl="2" algn="ctr">
              <a:spcBef>
                <a:spcPts val="0"/>
              </a:spcBef>
              <a:spcAft>
                <a:spcPts val="0"/>
              </a:spcAft>
              <a:buClr>
                <a:srgbClr val="FFFFFF"/>
              </a:buClr>
              <a:buSzPts val="5200"/>
              <a:buFont typeface="Montserrat"/>
              <a:buNone/>
              <a:defRPr b="1" sz="5200">
                <a:solidFill>
                  <a:srgbClr val="FFFFFF"/>
                </a:solidFill>
                <a:latin typeface="Montserrat"/>
                <a:ea typeface="Montserrat"/>
                <a:cs typeface="Montserrat"/>
                <a:sym typeface="Montserrat"/>
              </a:defRPr>
            </a:lvl3pPr>
            <a:lvl4pPr lvl="3" algn="ctr">
              <a:spcBef>
                <a:spcPts val="0"/>
              </a:spcBef>
              <a:spcAft>
                <a:spcPts val="0"/>
              </a:spcAft>
              <a:buClr>
                <a:srgbClr val="FFFFFF"/>
              </a:buClr>
              <a:buSzPts val="5200"/>
              <a:buFont typeface="Montserrat"/>
              <a:buNone/>
              <a:defRPr b="1" sz="5200">
                <a:solidFill>
                  <a:srgbClr val="FFFFFF"/>
                </a:solidFill>
                <a:latin typeface="Montserrat"/>
                <a:ea typeface="Montserrat"/>
                <a:cs typeface="Montserrat"/>
                <a:sym typeface="Montserrat"/>
              </a:defRPr>
            </a:lvl4pPr>
            <a:lvl5pPr lvl="4" algn="ctr">
              <a:spcBef>
                <a:spcPts val="0"/>
              </a:spcBef>
              <a:spcAft>
                <a:spcPts val="0"/>
              </a:spcAft>
              <a:buClr>
                <a:srgbClr val="FFFFFF"/>
              </a:buClr>
              <a:buSzPts val="5200"/>
              <a:buFont typeface="Montserrat"/>
              <a:buNone/>
              <a:defRPr b="1" sz="5200">
                <a:solidFill>
                  <a:srgbClr val="FFFFFF"/>
                </a:solidFill>
                <a:latin typeface="Montserrat"/>
                <a:ea typeface="Montserrat"/>
                <a:cs typeface="Montserrat"/>
                <a:sym typeface="Montserrat"/>
              </a:defRPr>
            </a:lvl5pPr>
            <a:lvl6pPr lvl="5" algn="ctr">
              <a:spcBef>
                <a:spcPts val="0"/>
              </a:spcBef>
              <a:spcAft>
                <a:spcPts val="0"/>
              </a:spcAft>
              <a:buClr>
                <a:srgbClr val="FFFFFF"/>
              </a:buClr>
              <a:buSzPts val="5200"/>
              <a:buFont typeface="Montserrat"/>
              <a:buNone/>
              <a:defRPr b="1" sz="5200">
                <a:solidFill>
                  <a:srgbClr val="FFFFFF"/>
                </a:solidFill>
                <a:latin typeface="Montserrat"/>
                <a:ea typeface="Montserrat"/>
                <a:cs typeface="Montserrat"/>
                <a:sym typeface="Montserrat"/>
              </a:defRPr>
            </a:lvl6pPr>
            <a:lvl7pPr lvl="6" algn="ctr">
              <a:spcBef>
                <a:spcPts val="0"/>
              </a:spcBef>
              <a:spcAft>
                <a:spcPts val="0"/>
              </a:spcAft>
              <a:buClr>
                <a:srgbClr val="FFFFFF"/>
              </a:buClr>
              <a:buSzPts val="5200"/>
              <a:buFont typeface="Montserrat"/>
              <a:buNone/>
              <a:defRPr b="1" sz="5200">
                <a:solidFill>
                  <a:srgbClr val="FFFFFF"/>
                </a:solidFill>
                <a:latin typeface="Montserrat"/>
                <a:ea typeface="Montserrat"/>
                <a:cs typeface="Montserrat"/>
                <a:sym typeface="Montserrat"/>
              </a:defRPr>
            </a:lvl7pPr>
            <a:lvl8pPr lvl="7" algn="ctr">
              <a:spcBef>
                <a:spcPts val="0"/>
              </a:spcBef>
              <a:spcAft>
                <a:spcPts val="0"/>
              </a:spcAft>
              <a:buClr>
                <a:srgbClr val="FFFFFF"/>
              </a:buClr>
              <a:buSzPts val="5200"/>
              <a:buFont typeface="Montserrat"/>
              <a:buNone/>
              <a:defRPr b="1" sz="5200">
                <a:solidFill>
                  <a:srgbClr val="FFFFFF"/>
                </a:solidFill>
                <a:latin typeface="Montserrat"/>
                <a:ea typeface="Montserrat"/>
                <a:cs typeface="Montserrat"/>
                <a:sym typeface="Montserrat"/>
              </a:defRPr>
            </a:lvl8pPr>
            <a:lvl9pPr lvl="8" algn="ctr">
              <a:spcBef>
                <a:spcPts val="0"/>
              </a:spcBef>
              <a:spcAft>
                <a:spcPts val="0"/>
              </a:spcAft>
              <a:buClr>
                <a:srgbClr val="FFFFFF"/>
              </a:buClr>
              <a:buSzPts val="5200"/>
              <a:buFont typeface="Montserrat"/>
              <a:buNone/>
              <a:defRPr b="1" sz="5200">
                <a:solidFill>
                  <a:srgbClr val="FFFFFF"/>
                </a:solidFill>
                <a:latin typeface="Montserrat"/>
                <a:ea typeface="Montserrat"/>
                <a:cs typeface="Montserrat"/>
                <a:sym typeface="Montserrat"/>
              </a:defRPr>
            </a:lvl9pPr>
          </a:lstStyle>
          <a:p/>
        </p:txBody>
      </p:sp>
      <p:pic>
        <p:nvPicPr>
          <p:cNvPr id="11" name="Google Shape;11;p2"/>
          <p:cNvPicPr preferRelativeResize="0"/>
          <p:nvPr/>
        </p:nvPicPr>
        <p:blipFill rotWithShape="1">
          <a:blip r:embed="rId2">
            <a:alphaModFix/>
          </a:blip>
          <a:srcRect b="0" l="0" r="0" t="0"/>
          <a:stretch/>
        </p:blipFill>
        <p:spPr>
          <a:xfrm>
            <a:off x="1013100" y="1242650"/>
            <a:ext cx="484925" cy="484925"/>
          </a:xfrm>
          <a:prstGeom prst="rect">
            <a:avLst/>
          </a:prstGeom>
          <a:noFill/>
          <a:ln>
            <a:noFill/>
          </a:ln>
        </p:spPr>
      </p:pic>
      <p:sp>
        <p:nvSpPr>
          <p:cNvPr id="12" name="Google Shape;12;p2"/>
          <p:cNvSpPr txBox="1"/>
          <p:nvPr>
            <p:ph idx="1" type="subTitle"/>
          </p:nvPr>
        </p:nvSpPr>
        <p:spPr>
          <a:xfrm>
            <a:off x="909175" y="3255675"/>
            <a:ext cx="2461200" cy="11172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None/>
              <a:defRPr b="1" sz="1400">
                <a:solidFill>
                  <a:srgbClr val="CCC4D5"/>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hite">
  <p:cSld name="TITLE_1_1_1_1">
    <p:bg>
      <p:bgPr>
        <a:solidFill>
          <a:srgbClr val="FFFFFF"/>
        </a:solidFill>
      </p:bgPr>
    </p:bg>
    <p:spTree>
      <p:nvGrpSpPr>
        <p:cNvPr id="41" name="Shape 41"/>
        <p:cNvGrpSpPr/>
        <p:nvPr/>
      </p:nvGrpSpPr>
      <p:grpSpPr>
        <a:xfrm>
          <a:off x="0" y="0"/>
          <a:ext cx="0" cy="0"/>
          <a:chOff x="0" y="0"/>
          <a:chExt cx="0" cy="0"/>
        </a:xfrm>
      </p:grpSpPr>
      <p:sp>
        <p:nvSpPr>
          <p:cNvPr id="42" name="Google Shape;4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type="secHead">
  <p:cSld name="SECTION_HEADER">
    <p:spTree>
      <p:nvGrpSpPr>
        <p:cNvPr id="43" name="Shape 43"/>
        <p:cNvGrpSpPr/>
        <p:nvPr/>
      </p:nvGrpSpPr>
      <p:grpSpPr>
        <a:xfrm>
          <a:off x="0" y="0"/>
          <a:ext cx="0" cy="0"/>
          <a:chOff x="0" y="0"/>
          <a:chExt cx="0" cy="0"/>
        </a:xfrm>
      </p:grpSpPr>
      <p:sp>
        <p:nvSpPr>
          <p:cNvPr id="44" name="Google Shape;44;p12"/>
          <p:cNvSpPr txBox="1"/>
          <p:nvPr>
            <p:ph idx="12" type="sldNum"/>
          </p:nvPr>
        </p:nvSpPr>
        <p:spPr>
          <a:xfrm>
            <a:off x="7859358" y="4549492"/>
            <a:ext cx="548700" cy="393600"/>
          </a:xfrm>
          <a:prstGeom prst="rect">
            <a:avLst/>
          </a:prstGeom>
        </p:spPr>
        <p:txBody>
          <a:bodyPr anchorCtr="0" anchor="ctr" bIns="91425" lIns="91425" spcFirstLastPara="1" rIns="91425" wrap="square" tIns="91425">
            <a:noAutofit/>
          </a:bodyPr>
          <a:lstStyle>
            <a:lvl1pPr lvl="0">
              <a:buNone/>
              <a:defRPr>
                <a:solidFill>
                  <a:srgbClr val="7F8388"/>
                </a:solidFill>
                <a:latin typeface="Montserrat"/>
                <a:ea typeface="Montserrat"/>
                <a:cs typeface="Montserrat"/>
                <a:sym typeface="Montserrat"/>
              </a:defRPr>
            </a:lvl1pPr>
            <a:lvl2pPr lvl="1">
              <a:buNone/>
              <a:defRPr>
                <a:solidFill>
                  <a:srgbClr val="7F8388"/>
                </a:solidFill>
                <a:latin typeface="Montserrat"/>
                <a:ea typeface="Montserrat"/>
                <a:cs typeface="Montserrat"/>
                <a:sym typeface="Montserrat"/>
              </a:defRPr>
            </a:lvl2pPr>
            <a:lvl3pPr lvl="2">
              <a:buNone/>
              <a:defRPr>
                <a:solidFill>
                  <a:srgbClr val="7F8388"/>
                </a:solidFill>
                <a:latin typeface="Montserrat"/>
                <a:ea typeface="Montserrat"/>
                <a:cs typeface="Montserrat"/>
                <a:sym typeface="Montserrat"/>
              </a:defRPr>
            </a:lvl3pPr>
            <a:lvl4pPr lvl="3">
              <a:buNone/>
              <a:defRPr>
                <a:solidFill>
                  <a:srgbClr val="7F8388"/>
                </a:solidFill>
                <a:latin typeface="Montserrat"/>
                <a:ea typeface="Montserrat"/>
                <a:cs typeface="Montserrat"/>
                <a:sym typeface="Montserrat"/>
              </a:defRPr>
            </a:lvl4pPr>
            <a:lvl5pPr lvl="4">
              <a:buNone/>
              <a:defRPr>
                <a:solidFill>
                  <a:srgbClr val="7F8388"/>
                </a:solidFill>
                <a:latin typeface="Montserrat"/>
                <a:ea typeface="Montserrat"/>
                <a:cs typeface="Montserrat"/>
                <a:sym typeface="Montserrat"/>
              </a:defRPr>
            </a:lvl5pPr>
            <a:lvl6pPr lvl="5">
              <a:buNone/>
              <a:defRPr>
                <a:solidFill>
                  <a:srgbClr val="7F8388"/>
                </a:solidFill>
                <a:latin typeface="Montserrat"/>
                <a:ea typeface="Montserrat"/>
                <a:cs typeface="Montserrat"/>
                <a:sym typeface="Montserrat"/>
              </a:defRPr>
            </a:lvl6pPr>
            <a:lvl7pPr lvl="6">
              <a:buNone/>
              <a:defRPr>
                <a:solidFill>
                  <a:srgbClr val="7F8388"/>
                </a:solidFill>
                <a:latin typeface="Montserrat"/>
                <a:ea typeface="Montserrat"/>
                <a:cs typeface="Montserrat"/>
                <a:sym typeface="Montserrat"/>
              </a:defRPr>
            </a:lvl7pPr>
            <a:lvl8pPr lvl="7">
              <a:buNone/>
              <a:defRPr>
                <a:solidFill>
                  <a:srgbClr val="7F8388"/>
                </a:solidFill>
                <a:latin typeface="Montserrat"/>
                <a:ea typeface="Montserrat"/>
                <a:cs typeface="Montserrat"/>
                <a:sym typeface="Montserrat"/>
              </a:defRPr>
            </a:lvl8pPr>
            <a:lvl9pPr lvl="8">
              <a:buNone/>
              <a:defRPr>
                <a:solidFill>
                  <a:srgbClr val="7F83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pic>
        <p:nvPicPr>
          <p:cNvPr id="45" name="Google Shape;45;p12"/>
          <p:cNvPicPr preferRelativeResize="0"/>
          <p:nvPr/>
        </p:nvPicPr>
        <p:blipFill>
          <a:blip r:embed="rId2">
            <a:alphaModFix/>
          </a:blip>
          <a:stretch>
            <a:fillRect/>
          </a:stretch>
        </p:blipFill>
        <p:spPr>
          <a:xfrm>
            <a:off x="8515725" y="4549500"/>
            <a:ext cx="393600" cy="393600"/>
          </a:xfrm>
          <a:prstGeom prst="rect">
            <a:avLst/>
          </a:prstGeom>
          <a:noFill/>
          <a:ln>
            <a:noFill/>
          </a:ln>
        </p:spPr>
      </p:pic>
      <p:sp>
        <p:nvSpPr>
          <p:cNvPr id="46" name="Google Shape;46;p12"/>
          <p:cNvSpPr txBox="1"/>
          <p:nvPr>
            <p:ph type="title"/>
          </p:nvPr>
        </p:nvSpPr>
        <p:spPr>
          <a:xfrm>
            <a:off x="909150" y="427036"/>
            <a:ext cx="7325700" cy="841800"/>
          </a:xfrm>
          <a:prstGeom prst="rect">
            <a:avLst/>
          </a:prstGeom>
        </p:spPr>
        <p:txBody>
          <a:bodyPr anchorCtr="0" anchor="b" bIns="91425" lIns="91425" spcFirstLastPara="1" rIns="91425" wrap="square" tIns="91425">
            <a:noAutofit/>
          </a:bodyPr>
          <a:lstStyle>
            <a:lvl1pPr indent="0" lvl="0" marL="0" marR="0" rtl="0">
              <a:lnSpc>
                <a:spcPct val="100000"/>
              </a:lnSpc>
              <a:spcBef>
                <a:spcPts val="0"/>
              </a:spcBef>
              <a:spcAft>
                <a:spcPts val="0"/>
              </a:spcAft>
              <a:buClr>
                <a:srgbClr val="5C3977"/>
              </a:buClr>
              <a:buSzPts val="3600"/>
              <a:buFont typeface="Montserrat"/>
              <a:buNone/>
              <a:defRPr b="1" sz="3600">
                <a:solidFill>
                  <a:srgbClr val="5C3977"/>
                </a:solidFill>
                <a:latin typeface="Montserrat"/>
                <a:ea typeface="Montserrat"/>
                <a:cs typeface="Montserrat"/>
                <a:sym typeface="Montserrat"/>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7" name="Google Shape;47;p12"/>
          <p:cNvSpPr txBox="1"/>
          <p:nvPr>
            <p:ph idx="1" type="subTitle"/>
          </p:nvPr>
        </p:nvSpPr>
        <p:spPr>
          <a:xfrm>
            <a:off x="909150" y="1419436"/>
            <a:ext cx="7325700" cy="5478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rgbClr val="EE5340"/>
                </a:solidFill>
                <a:latin typeface="Montserrat"/>
                <a:ea typeface="Montserrat"/>
                <a:cs typeface="Montserrat"/>
                <a:sym typeface="Montserra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8" name="Google Shape;48;p12"/>
          <p:cNvSpPr txBox="1"/>
          <p:nvPr>
            <p:ph idx="2" type="body"/>
          </p:nvPr>
        </p:nvSpPr>
        <p:spPr>
          <a:xfrm>
            <a:off x="909150" y="2206600"/>
            <a:ext cx="7325700" cy="201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SECTION_HEADER_3">
    <p:spTree>
      <p:nvGrpSpPr>
        <p:cNvPr id="49" name="Shape 49"/>
        <p:cNvGrpSpPr/>
        <p:nvPr/>
      </p:nvGrpSpPr>
      <p:grpSpPr>
        <a:xfrm>
          <a:off x="0" y="0"/>
          <a:ext cx="0" cy="0"/>
          <a:chOff x="0" y="0"/>
          <a:chExt cx="0" cy="0"/>
        </a:xfrm>
      </p:grpSpPr>
      <p:sp>
        <p:nvSpPr>
          <p:cNvPr id="50" name="Google Shape;50;p13"/>
          <p:cNvSpPr txBox="1"/>
          <p:nvPr>
            <p:ph type="title"/>
          </p:nvPr>
        </p:nvSpPr>
        <p:spPr>
          <a:xfrm>
            <a:off x="909150" y="1008275"/>
            <a:ext cx="7325700" cy="31269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Clr>
                <a:srgbClr val="5C3977"/>
              </a:buClr>
              <a:buSzPts val="13000"/>
              <a:buFont typeface="Montserrat"/>
              <a:buNone/>
              <a:defRPr b="1" sz="13000">
                <a:solidFill>
                  <a:srgbClr val="5C3977"/>
                </a:solidFill>
                <a:latin typeface="Montserrat"/>
                <a:ea typeface="Montserrat"/>
                <a:cs typeface="Montserrat"/>
                <a:sym typeface="Montserrat"/>
              </a:defRPr>
            </a:lvl1pPr>
            <a:lvl2pPr lvl="1" rtl="0" algn="ctr">
              <a:spcBef>
                <a:spcPts val="0"/>
              </a:spcBef>
              <a:spcAft>
                <a:spcPts val="0"/>
              </a:spcAft>
              <a:buSzPts val="13000"/>
              <a:buNone/>
              <a:defRPr sz="13000"/>
            </a:lvl2pPr>
            <a:lvl3pPr lvl="2" rtl="0" algn="ctr">
              <a:spcBef>
                <a:spcPts val="0"/>
              </a:spcBef>
              <a:spcAft>
                <a:spcPts val="0"/>
              </a:spcAft>
              <a:buSzPts val="13000"/>
              <a:buNone/>
              <a:defRPr sz="13000"/>
            </a:lvl3pPr>
            <a:lvl4pPr lvl="3" rtl="0" algn="ctr">
              <a:spcBef>
                <a:spcPts val="0"/>
              </a:spcBef>
              <a:spcAft>
                <a:spcPts val="0"/>
              </a:spcAft>
              <a:buSzPts val="13000"/>
              <a:buNone/>
              <a:defRPr sz="13000"/>
            </a:lvl4pPr>
            <a:lvl5pPr lvl="4" rtl="0" algn="ctr">
              <a:spcBef>
                <a:spcPts val="0"/>
              </a:spcBef>
              <a:spcAft>
                <a:spcPts val="0"/>
              </a:spcAft>
              <a:buSzPts val="13000"/>
              <a:buNone/>
              <a:defRPr sz="13000"/>
            </a:lvl5pPr>
            <a:lvl6pPr lvl="5" rtl="0" algn="ctr">
              <a:spcBef>
                <a:spcPts val="0"/>
              </a:spcBef>
              <a:spcAft>
                <a:spcPts val="0"/>
              </a:spcAft>
              <a:buSzPts val="13000"/>
              <a:buNone/>
              <a:defRPr sz="13000"/>
            </a:lvl6pPr>
            <a:lvl7pPr lvl="6" rtl="0" algn="ctr">
              <a:spcBef>
                <a:spcPts val="0"/>
              </a:spcBef>
              <a:spcAft>
                <a:spcPts val="0"/>
              </a:spcAft>
              <a:buSzPts val="13000"/>
              <a:buNone/>
              <a:defRPr sz="13000"/>
            </a:lvl7pPr>
            <a:lvl8pPr lvl="7" rtl="0" algn="ctr">
              <a:spcBef>
                <a:spcPts val="0"/>
              </a:spcBef>
              <a:spcAft>
                <a:spcPts val="0"/>
              </a:spcAft>
              <a:buSzPts val="13000"/>
              <a:buNone/>
              <a:defRPr sz="13000"/>
            </a:lvl8pPr>
            <a:lvl9pPr lvl="8" rtl="0" algn="ctr">
              <a:spcBef>
                <a:spcPts val="0"/>
              </a:spcBef>
              <a:spcAft>
                <a:spcPts val="0"/>
              </a:spcAft>
              <a:buSzPts val="13000"/>
              <a:buNone/>
              <a:defRPr sz="13000"/>
            </a:lvl9pPr>
          </a:lstStyle>
          <a:p/>
        </p:txBody>
      </p:sp>
      <p:sp>
        <p:nvSpPr>
          <p:cNvPr id="51" name="Google Shape;51;p13"/>
          <p:cNvSpPr txBox="1"/>
          <p:nvPr>
            <p:ph idx="12" type="sldNum"/>
          </p:nvPr>
        </p:nvSpPr>
        <p:spPr>
          <a:xfrm>
            <a:off x="7859358" y="4549492"/>
            <a:ext cx="548700" cy="393600"/>
          </a:xfrm>
          <a:prstGeom prst="rect">
            <a:avLst/>
          </a:prstGeom>
        </p:spPr>
        <p:txBody>
          <a:bodyPr anchorCtr="0" anchor="ctr" bIns="91425" lIns="91425" spcFirstLastPara="1" rIns="91425" wrap="square" tIns="91425">
            <a:noAutofit/>
          </a:bodyPr>
          <a:lstStyle>
            <a:lvl1pPr lvl="0" rtl="0">
              <a:buNone/>
              <a:defRPr>
                <a:solidFill>
                  <a:srgbClr val="7F8388"/>
                </a:solidFill>
                <a:latin typeface="Montserrat"/>
                <a:ea typeface="Montserrat"/>
                <a:cs typeface="Montserrat"/>
                <a:sym typeface="Montserrat"/>
              </a:defRPr>
            </a:lvl1pPr>
            <a:lvl2pPr lvl="1" rtl="0">
              <a:buNone/>
              <a:defRPr>
                <a:solidFill>
                  <a:srgbClr val="7F8388"/>
                </a:solidFill>
                <a:latin typeface="Montserrat"/>
                <a:ea typeface="Montserrat"/>
                <a:cs typeface="Montserrat"/>
                <a:sym typeface="Montserrat"/>
              </a:defRPr>
            </a:lvl2pPr>
            <a:lvl3pPr lvl="2" rtl="0">
              <a:buNone/>
              <a:defRPr>
                <a:solidFill>
                  <a:srgbClr val="7F8388"/>
                </a:solidFill>
                <a:latin typeface="Montserrat"/>
                <a:ea typeface="Montserrat"/>
                <a:cs typeface="Montserrat"/>
                <a:sym typeface="Montserrat"/>
              </a:defRPr>
            </a:lvl3pPr>
            <a:lvl4pPr lvl="3" rtl="0">
              <a:buNone/>
              <a:defRPr>
                <a:solidFill>
                  <a:srgbClr val="7F8388"/>
                </a:solidFill>
                <a:latin typeface="Montserrat"/>
                <a:ea typeface="Montserrat"/>
                <a:cs typeface="Montserrat"/>
                <a:sym typeface="Montserrat"/>
              </a:defRPr>
            </a:lvl4pPr>
            <a:lvl5pPr lvl="4" rtl="0">
              <a:buNone/>
              <a:defRPr>
                <a:solidFill>
                  <a:srgbClr val="7F8388"/>
                </a:solidFill>
                <a:latin typeface="Montserrat"/>
                <a:ea typeface="Montserrat"/>
                <a:cs typeface="Montserrat"/>
                <a:sym typeface="Montserrat"/>
              </a:defRPr>
            </a:lvl5pPr>
            <a:lvl6pPr lvl="5" rtl="0">
              <a:buNone/>
              <a:defRPr>
                <a:solidFill>
                  <a:srgbClr val="7F8388"/>
                </a:solidFill>
                <a:latin typeface="Montserrat"/>
                <a:ea typeface="Montserrat"/>
                <a:cs typeface="Montserrat"/>
                <a:sym typeface="Montserrat"/>
              </a:defRPr>
            </a:lvl6pPr>
            <a:lvl7pPr lvl="6" rtl="0">
              <a:buNone/>
              <a:defRPr>
                <a:solidFill>
                  <a:srgbClr val="7F8388"/>
                </a:solidFill>
                <a:latin typeface="Montserrat"/>
                <a:ea typeface="Montserrat"/>
                <a:cs typeface="Montserrat"/>
                <a:sym typeface="Montserrat"/>
              </a:defRPr>
            </a:lvl7pPr>
            <a:lvl8pPr lvl="7" rtl="0">
              <a:buNone/>
              <a:defRPr>
                <a:solidFill>
                  <a:srgbClr val="7F8388"/>
                </a:solidFill>
                <a:latin typeface="Montserrat"/>
                <a:ea typeface="Montserrat"/>
                <a:cs typeface="Montserrat"/>
                <a:sym typeface="Montserrat"/>
              </a:defRPr>
            </a:lvl8pPr>
            <a:lvl9pPr lvl="8" rtl="0">
              <a:buNone/>
              <a:defRPr>
                <a:solidFill>
                  <a:srgbClr val="7F83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
        <p:nvSpPr>
          <p:cNvPr id="52" name="Google Shape;52;p13"/>
          <p:cNvSpPr txBox="1"/>
          <p:nvPr>
            <p:ph idx="1" type="subTitle"/>
          </p:nvPr>
        </p:nvSpPr>
        <p:spPr>
          <a:xfrm>
            <a:off x="909150" y="4221575"/>
            <a:ext cx="7325700" cy="474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rgbClr val="EE5340"/>
                </a:solidFill>
                <a:latin typeface="Montserrat"/>
                <a:ea typeface="Montserrat"/>
                <a:cs typeface="Montserrat"/>
                <a:sym typeface="Montserra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53" name="Google Shape;53;p13"/>
          <p:cNvPicPr preferRelativeResize="0"/>
          <p:nvPr/>
        </p:nvPicPr>
        <p:blipFill>
          <a:blip r:embed="rId2">
            <a:alphaModFix/>
          </a:blip>
          <a:stretch>
            <a:fillRect/>
          </a:stretch>
        </p:blipFill>
        <p:spPr>
          <a:xfrm>
            <a:off x="8515725" y="4549500"/>
            <a:ext cx="393600" cy="3936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SECTION_HEADER_3_1">
    <p:spTree>
      <p:nvGrpSpPr>
        <p:cNvPr id="54" name="Shape 54"/>
        <p:cNvGrpSpPr/>
        <p:nvPr/>
      </p:nvGrpSpPr>
      <p:grpSpPr>
        <a:xfrm>
          <a:off x="0" y="0"/>
          <a:ext cx="0" cy="0"/>
          <a:chOff x="0" y="0"/>
          <a:chExt cx="0" cy="0"/>
        </a:xfrm>
      </p:grpSpPr>
      <p:sp>
        <p:nvSpPr>
          <p:cNvPr id="55" name="Google Shape;55;p14"/>
          <p:cNvSpPr txBox="1"/>
          <p:nvPr>
            <p:ph type="title"/>
          </p:nvPr>
        </p:nvSpPr>
        <p:spPr>
          <a:xfrm>
            <a:off x="909150" y="863200"/>
            <a:ext cx="7325700" cy="32721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Clr>
                <a:srgbClr val="5C3977"/>
              </a:buClr>
              <a:buSzPts val="6000"/>
              <a:buFont typeface="Montserrat"/>
              <a:buNone/>
              <a:defRPr b="1" sz="6000">
                <a:solidFill>
                  <a:srgbClr val="5C3977"/>
                </a:solidFill>
                <a:latin typeface="Montserrat"/>
                <a:ea typeface="Montserrat"/>
                <a:cs typeface="Montserrat"/>
                <a:sym typeface="Montserrat"/>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p:txBody>
      </p:sp>
      <p:sp>
        <p:nvSpPr>
          <p:cNvPr id="56" name="Google Shape;56;p14"/>
          <p:cNvSpPr txBox="1"/>
          <p:nvPr>
            <p:ph idx="12" type="sldNum"/>
          </p:nvPr>
        </p:nvSpPr>
        <p:spPr>
          <a:xfrm>
            <a:off x="7859358" y="4549492"/>
            <a:ext cx="548700" cy="393600"/>
          </a:xfrm>
          <a:prstGeom prst="rect">
            <a:avLst/>
          </a:prstGeom>
        </p:spPr>
        <p:txBody>
          <a:bodyPr anchorCtr="0" anchor="ctr" bIns="91425" lIns="91425" spcFirstLastPara="1" rIns="91425" wrap="square" tIns="91425">
            <a:noAutofit/>
          </a:bodyPr>
          <a:lstStyle>
            <a:lvl1pPr lvl="0" rtl="0">
              <a:buNone/>
              <a:defRPr>
                <a:solidFill>
                  <a:srgbClr val="7F8388"/>
                </a:solidFill>
                <a:latin typeface="Montserrat"/>
                <a:ea typeface="Montserrat"/>
                <a:cs typeface="Montserrat"/>
                <a:sym typeface="Montserrat"/>
              </a:defRPr>
            </a:lvl1pPr>
            <a:lvl2pPr lvl="1" rtl="0">
              <a:buNone/>
              <a:defRPr>
                <a:solidFill>
                  <a:srgbClr val="7F8388"/>
                </a:solidFill>
                <a:latin typeface="Montserrat"/>
                <a:ea typeface="Montserrat"/>
                <a:cs typeface="Montserrat"/>
                <a:sym typeface="Montserrat"/>
              </a:defRPr>
            </a:lvl2pPr>
            <a:lvl3pPr lvl="2" rtl="0">
              <a:buNone/>
              <a:defRPr>
                <a:solidFill>
                  <a:srgbClr val="7F8388"/>
                </a:solidFill>
                <a:latin typeface="Montserrat"/>
                <a:ea typeface="Montserrat"/>
                <a:cs typeface="Montserrat"/>
                <a:sym typeface="Montserrat"/>
              </a:defRPr>
            </a:lvl3pPr>
            <a:lvl4pPr lvl="3" rtl="0">
              <a:buNone/>
              <a:defRPr>
                <a:solidFill>
                  <a:srgbClr val="7F8388"/>
                </a:solidFill>
                <a:latin typeface="Montserrat"/>
                <a:ea typeface="Montserrat"/>
                <a:cs typeface="Montserrat"/>
                <a:sym typeface="Montserrat"/>
              </a:defRPr>
            </a:lvl4pPr>
            <a:lvl5pPr lvl="4" rtl="0">
              <a:buNone/>
              <a:defRPr>
                <a:solidFill>
                  <a:srgbClr val="7F8388"/>
                </a:solidFill>
                <a:latin typeface="Montserrat"/>
                <a:ea typeface="Montserrat"/>
                <a:cs typeface="Montserrat"/>
                <a:sym typeface="Montserrat"/>
              </a:defRPr>
            </a:lvl5pPr>
            <a:lvl6pPr lvl="5" rtl="0">
              <a:buNone/>
              <a:defRPr>
                <a:solidFill>
                  <a:srgbClr val="7F8388"/>
                </a:solidFill>
                <a:latin typeface="Montserrat"/>
                <a:ea typeface="Montserrat"/>
                <a:cs typeface="Montserrat"/>
                <a:sym typeface="Montserrat"/>
              </a:defRPr>
            </a:lvl6pPr>
            <a:lvl7pPr lvl="6" rtl="0">
              <a:buNone/>
              <a:defRPr>
                <a:solidFill>
                  <a:srgbClr val="7F8388"/>
                </a:solidFill>
                <a:latin typeface="Montserrat"/>
                <a:ea typeface="Montserrat"/>
                <a:cs typeface="Montserrat"/>
                <a:sym typeface="Montserrat"/>
              </a:defRPr>
            </a:lvl7pPr>
            <a:lvl8pPr lvl="7" rtl="0">
              <a:buNone/>
              <a:defRPr>
                <a:solidFill>
                  <a:srgbClr val="7F8388"/>
                </a:solidFill>
                <a:latin typeface="Montserrat"/>
                <a:ea typeface="Montserrat"/>
                <a:cs typeface="Montserrat"/>
                <a:sym typeface="Montserrat"/>
              </a:defRPr>
            </a:lvl8pPr>
            <a:lvl9pPr lvl="8" rtl="0">
              <a:buNone/>
              <a:defRPr>
                <a:solidFill>
                  <a:srgbClr val="7F83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4"/>
          <p:cNvSpPr txBox="1"/>
          <p:nvPr>
            <p:ph idx="1" type="subTitle"/>
          </p:nvPr>
        </p:nvSpPr>
        <p:spPr>
          <a:xfrm>
            <a:off x="909150" y="4221575"/>
            <a:ext cx="7325700" cy="474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rgbClr val="EE5340"/>
                </a:solidFill>
                <a:latin typeface="Montserrat"/>
                <a:ea typeface="Montserrat"/>
                <a:cs typeface="Montserrat"/>
                <a:sym typeface="Montserra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58" name="Google Shape;58;p14"/>
          <p:cNvPicPr preferRelativeResize="0"/>
          <p:nvPr/>
        </p:nvPicPr>
        <p:blipFill>
          <a:blip r:embed="rId2">
            <a:alphaModFix/>
          </a:blip>
          <a:stretch>
            <a:fillRect/>
          </a:stretch>
        </p:blipFill>
        <p:spPr>
          <a:xfrm>
            <a:off x="8515725" y="4549500"/>
            <a:ext cx="393600" cy="3936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s">
  <p:cSld name="SECTION_HEADER_2">
    <p:spTree>
      <p:nvGrpSpPr>
        <p:cNvPr id="59" name="Shape 59"/>
        <p:cNvGrpSpPr/>
        <p:nvPr/>
      </p:nvGrpSpPr>
      <p:grpSpPr>
        <a:xfrm>
          <a:off x="0" y="0"/>
          <a:ext cx="0" cy="0"/>
          <a:chOff x="0" y="0"/>
          <a:chExt cx="0" cy="0"/>
        </a:xfrm>
      </p:grpSpPr>
      <p:sp>
        <p:nvSpPr>
          <p:cNvPr id="60" name="Google Shape;60;p15"/>
          <p:cNvSpPr txBox="1"/>
          <p:nvPr>
            <p:ph type="title"/>
          </p:nvPr>
        </p:nvSpPr>
        <p:spPr>
          <a:xfrm>
            <a:off x="909150" y="427036"/>
            <a:ext cx="7325700" cy="841800"/>
          </a:xfrm>
          <a:prstGeom prst="rect">
            <a:avLst/>
          </a:prstGeom>
        </p:spPr>
        <p:txBody>
          <a:bodyPr anchorCtr="0" anchor="b" bIns="91425" lIns="91425" spcFirstLastPara="1" rIns="91425" wrap="square" tIns="91425">
            <a:noAutofit/>
          </a:bodyPr>
          <a:lstStyle>
            <a:lvl1pPr indent="0" lvl="0" marL="0" marR="0" rtl="0">
              <a:lnSpc>
                <a:spcPct val="100000"/>
              </a:lnSpc>
              <a:spcBef>
                <a:spcPts val="0"/>
              </a:spcBef>
              <a:spcAft>
                <a:spcPts val="0"/>
              </a:spcAft>
              <a:buClr>
                <a:srgbClr val="5C3977"/>
              </a:buClr>
              <a:buSzPts val="3600"/>
              <a:buFont typeface="Montserrat"/>
              <a:buNone/>
              <a:defRPr b="1" sz="3600">
                <a:solidFill>
                  <a:srgbClr val="5C3977"/>
                </a:solidFill>
                <a:latin typeface="Montserrat"/>
                <a:ea typeface="Montserrat"/>
                <a:cs typeface="Montserrat"/>
                <a:sym typeface="Montserrat"/>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1" name="Google Shape;61;p15"/>
          <p:cNvSpPr txBox="1"/>
          <p:nvPr>
            <p:ph idx="12" type="sldNum"/>
          </p:nvPr>
        </p:nvSpPr>
        <p:spPr>
          <a:xfrm>
            <a:off x="7859358" y="4549492"/>
            <a:ext cx="548700" cy="393600"/>
          </a:xfrm>
          <a:prstGeom prst="rect">
            <a:avLst/>
          </a:prstGeom>
        </p:spPr>
        <p:txBody>
          <a:bodyPr anchorCtr="0" anchor="ctr" bIns="91425" lIns="91425" spcFirstLastPara="1" rIns="91425" wrap="square" tIns="91425">
            <a:noAutofit/>
          </a:bodyPr>
          <a:lstStyle>
            <a:lvl1pPr lvl="0" rtl="0">
              <a:buNone/>
              <a:defRPr>
                <a:solidFill>
                  <a:srgbClr val="7F8388"/>
                </a:solidFill>
                <a:latin typeface="Montserrat"/>
                <a:ea typeface="Montserrat"/>
                <a:cs typeface="Montserrat"/>
                <a:sym typeface="Montserrat"/>
              </a:defRPr>
            </a:lvl1pPr>
            <a:lvl2pPr lvl="1" rtl="0">
              <a:buNone/>
              <a:defRPr>
                <a:solidFill>
                  <a:srgbClr val="7F8388"/>
                </a:solidFill>
                <a:latin typeface="Montserrat"/>
                <a:ea typeface="Montserrat"/>
                <a:cs typeface="Montserrat"/>
                <a:sym typeface="Montserrat"/>
              </a:defRPr>
            </a:lvl2pPr>
            <a:lvl3pPr lvl="2" rtl="0">
              <a:buNone/>
              <a:defRPr>
                <a:solidFill>
                  <a:srgbClr val="7F8388"/>
                </a:solidFill>
                <a:latin typeface="Montserrat"/>
                <a:ea typeface="Montserrat"/>
                <a:cs typeface="Montserrat"/>
                <a:sym typeface="Montserrat"/>
              </a:defRPr>
            </a:lvl3pPr>
            <a:lvl4pPr lvl="3" rtl="0">
              <a:buNone/>
              <a:defRPr>
                <a:solidFill>
                  <a:srgbClr val="7F8388"/>
                </a:solidFill>
                <a:latin typeface="Montserrat"/>
                <a:ea typeface="Montserrat"/>
                <a:cs typeface="Montserrat"/>
                <a:sym typeface="Montserrat"/>
              </a:defRPr>
            </a:lvl4pPr>
            <a:lvl5pPr lvl="4" rtl="0">
              <a:buNone/>
              <a:defRPr>
                <a:solidFill>
                  <a:srgbClr val="7F8388"/>
                </a:solidFill>
                <a:latin typeface="Montserrat"/>
                <a:ea typeface="Montserrat"/>
                <a:cs typeface="Montserrat"/>
                <a:sym typeface="Montserrat"/>
              </a:defRPr>
            </a:lvl5pPr>
            <a:lvl6pPr lvl="5" rtl="0">
              <a:buNone/>
              <a:defRPr>
                <a:solidFill>
                  <a:srgbClr val="7F8388"/>
                </a:solidFill>
                <a:latin typeface="Montserrat"/>
                <a:ea typeface="Montserrat"/>
                <a:cs typeface="Montserrat"/>
                <a:sym typeface="Montserrat"/>
              </a:defRPr>
            </a:lvl6pPr>
            <a:lvl7pPr lvl="6" rtl="0">
              <a:buNone/>
              <a:defRPr>
                <a:solidFill>
                  <a:srgbClr val="7F8388"/>
                </a:solidFill>
                <a:latin typeface="Montserrat"/>
                <a:ea typeface="Montserrat"/>
                <a:cs typeface="Montserrat"/>
                <a:sym typeface="Montserrat"/>
              </a:defRPr>
            </a:lvl7pPr>
            <a:lvl8pPr lvl="7" rtl="0">
              <a:buNone/>
              <a:defRPr>
                <a:solidFill>
                  <a:srgbClr val="7F8388"/>
                </a:solidFill>
                <a:latin typeface="Montserrat"/>
                <a:ea typeface="Montserrat"/>
                <a:cs typeface="Montserrat"/>
                <a:sym typeface="Montserrat"/>
              </a:defRPr>
            </a:lvl8pPr>
            <a:lvl9pPr lvl="8" rtl="0">
              <a:buNone/>
              <a:defRPr>
                <a:solidFill>
                  <a:srgbClr val="7F83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5"/>
          <p:cNvSpPr txBox="1"/>
          <p:nvPr>
            <p:ph idx="1" type="subTitle"/>
          </p:nvPr>
        </p:nvSpPr>
        <p:spPr>
          <a:xfrm>
            <a:off x="909150" y="1419436"/>
            <a:ext cx="7325700" cy="5478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rgbClr val="EE5340"/>
                </a:solidFill>
                <a:latin typeface="Montserrat"/>
                <a:ea typeface="Montserrat"/>
                <a:cs typeface="Montserrat"/>
                <a:sym typeface="Montserra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63" name="Google Shape;63;p15"/>
          <p:cNvPicPr preferRelativeResize="0"/>
          <p:nvPr/>
        </p:nvPicPr>
        <p:blipFill>
          <a:blip r:embed="rId2">
            <a:alphaModFix/>
          </a:blip>
          <a:stretch>
            <a:fillRect/>
          </a:stretch>
        </p:blipFill>
        <p:spPr>
          <a:xfrm>
            <a:off x="8515725" y="4549500"/>
            <a:ext cx="393600" cy="393600"/>
          </a:xfrm>
          <a:prstGeom prst="rect">
            <a:avLst/>
          </a:prstGeom>
          <a:noFill/>
          <a:ln>
            <a:noFill/>
          </a:ln>
        </p:spPr>
      </p:pic>
      <p:sp>
        <p:nvSpPr>
          <p:cNvPr id="64" name="Google Shape;64;p15"/>
          <p:cNvSpPr txBox="1"/>
          <p:nvPr>
            <p:ph idx="2" type="body"/>
          </p:nvPr>
        </p:nvSpPr>
        <p:spPr>
          <a:xfrm>
            <a:off x="909150" y="2206600"/>
            <a:ext cx="3218100" cy="201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5" name="Google Shape;65;p15"/>
          <p:cNvSpPr txBox="1"/>
          <p:nvPr>
            <p:ph idx="3" type="body"/>
          </p:nvPr>
        </p:nvSpPr>
        <p:spPr>
          <a:xfrm>
            <a:off x="5016750" y="2206600"/>
            <a:ext cx="3218100" cy="201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cxnSp>
        <p:nvCxnSpPr>
          <p:cNvPr id="66" name="Google Shape;66;p15"/>
          <p:cNvCxnSpPr/>
          <p:nvPr/>
        </p:nvCxnSpPr>
        <p:spPr>
          <a:xfrm>
            <a:off x="4575375" y="2338700"/>
            <a:ext cx="0" cy="1985700"/>
          </a:xfrm>
          <a:prstGeom prst="straightConnector1">
            <a:avLst/>
          </a:prstGeom>
          <a:noFill/>
          <a:ln cap="flat" cmpd="sng" w="19050">
            <a:solidFill>
              <a:srgbClr val="CCCCCC"/>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arters">
  <p:cSld name="SECTION_HEADER_2_1">
    <p:spTree>
      <p:nvGrpSpPr>
        <p:cNvPr id="67" name="Shape 67"/>
        <p:cNvGrpSpPr/>
        <p:nvPr/>
      </p:nvGrpSpPr>
      <p:grpSpPr>
        <a:xfrm>
          <a:off x="0" y="0"/>
          <a:ext cx="0" cy="0"/>
          <a:chOff x="0" y="0"/>
          <a:chExt cx="0" cy="0"/>
        </a:xfrm>
      </p:grpSpPr>
      <p:sp>
        <p:nvSpPr>
          <p:cNvPr id="68" name="Google Shape;68;p16"/>
          <p:cNvSpPr txBox="1"/>
          <p:nvPr>
            <p:ph idx="12" type="sldNum"/>
          </p:nvPr>
        </p:nvSpPr>
        <p:spPr>
          <a:xfrm>
            <a:off x="7859358" y="4549492"/>
            <a:ext cx="548700" cy="393600"/>
          </a:xfrm>
          <a:prstGeom prst="rect">
            <a:avLst/>
          </a:prstGeom>
        </p:spPr>
        <p:txBody>
          <a:bodyPr anchorCtr="0" anchor="ctr" bIns="91425" lIns="91425" spcFirstLastPara="1" rIns="91425" wrap="square" tIns="91425">
            <a:noAutofit/>
          </a:bodyPr>
          <a:lstStyle>
            <a:lvl1pPr lvl="0" rtl="0">
              <a:buNone/>
              <a:defRPr>
                <a:solidFill>
                  <a:srgbClr val="7F8388"/>
                </a:solidFill>
                <a:latin typeface="Montserrat"/>
                <a:ea typeface="Montserrat"/>
                <a:cs typeface="Montserrat"/>
                <a:sym typeface="Montserrat"/>
              </a:defRPr>
            </a:lvl1pPr>
            <a:lvl2pPr lvl="1" rtl="0">
              <a:buNone/>
              <a:defRPr>
                <a:solidFill>
                  <a:srgbClr val="7F8388"/>
                </a:solidFill>
                <a:latin typeface="Montserrat"/>
                <a:ea typeface="Montserrat"/>
                <a:cs typeface="Montserrat"/>
                <a:sym typeface="Montserrat"/>
              </a:defRPr>
            </a:lvl2pPr>
            <a:lvl3pPr lvl="2" rtl="0">
              <a:buNone/>
              <a:defRPr>
                <a:solidFill>
                  <a:srgbClr val="7F8388"/>
                </a:solidFill>
                <a:latin typeface="Montserrat"/>
                <a:ea typeface="Montserrat"/>
                <a:cs typeface="Montserrat"/>
                <a:sym typeface="Montserrat"/>
              </a:defRPr>
            </a:lvl3pPr>
            <a:lvl4pPr lvl="3" rtl="0">
              <a:buNone/>
              <a:defRPr>
                <a:solidFill>
                  <a:srgbClr val="7F8388"/>
                </a:solidFill>
                <a:latin typeface="Montserrat"/>
                <a:ea typeface="Montserrat"/>
                <a:cs typeface="Montserrat"/>
                <a:sym typeface="Montserrat"/>
              </a:defRPr>
            </a:lvl4pPr>
            <a:lvl5pPr lvl="4" rtl="0">
              <a:buNone/>
              <a:defRPr>
                <a:solidFill>
                  <a:srgbClr val="7F8388"/>
                </a:solidFill>
                <a:latin typeface="Montserrat"/>
                <a:ea typeface="Montserrat"/>
                <a:cs typeface="Montserrat"/>
                <a:sym typeface="Montserrat"/>
              </a:defRPr>
            </a:lvl5pPr>
            <a:lvl6pPr lvl="5" rtl="0">
              <a:buNone/>
              <a:defRPr>
                <a:solidFill>
                  <a:srgbClr val="7F8388"/>
                </a:solidFill>
                <a:latin typeface="Montserrat"/>
                <a:ea typeface="Montserrat"/>
                <a:cs typeface="Montserrat"/>
                <a:sym typeface="Montserrat"/>
              </a:defRPr>
            </a:lvl6pPr>
            <a:lvl7pPr lvl="6" rtl="0">
              <a:buNone/>
              <a:defRPr>
                <a:solidFill>
                  <a:srgbClr val="7F8388"/>
                </a:solidFill>
                <a:latin typeface="Montserrat"/>
                <a:ea typeface="Montserrat"/>
                <a:cs typeface="Montserrat"/>
                <a:sym typeface="Montserrat"/>
              </a:defRPr>
            </a:lvl7pPr>
            <a:lvl8pPr lvl="7" rtl="0">
              <a:buNone/>
              <a:defRPr>
                <a:solidFill>
                  <a:srgbClr val="7F8388"/>
                </a:solidFill>
                <a:latin typeface="Montserrat"/>
                <a:ea typeface="Montserrat"/>
                <a:cs typeface="Montserrat"/>
                <a:sym typeface="Montserrat"/>
              </a:defRPr>
            </a:lvl8pPr>
            <a:lvl9pPr lvl="8" rtl="0">
              <a:buNone/>
              <a:defRPr>
                <a:solidFill>
                  <a:srgbClr val="7F83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16"/>
          <p:cNvSpPr txBox="1"/>
          <p:nvPr>
            <p:ph idx="1" type="subTitle"/>
          </p:nvPr>
        </p:nvSpPr>
        <p:spPr>
          <a:xfrm>
            <a:off x="909150" y="1685925"/>
            <a:ext cx="3205800" cy="10761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b="1">
                <a:solidFill>
                  <a:srgbClr val="EE5340"/>
                </a:solidFill>
                <a:latin typeface="Montserrat"/>
                <a:ea typeface="Montserrat"/>
                <a:cs typeface="Montserrat"/>
                <a:sym typeface="Montserrat"/>
              </a:defRPr>
            </a:lvl1pPr>
            <a:lvl2pPr lvl="1" rtl="0" algn="r">
              <a:spcBef>
                <a:spcPts val="0"/>
              </a:spcBef>
              <a:spcAft>
                <a:spcPts val="0"/>
              </a:spcAft>
              <a:buNone/>
              <a:defRPr>
                <a:solidFill>
                  <a:srgbClr val="EE5340"/>
                </a:solidFill>
              </a:defRPr>
            </a:lvl2pPr>
            <a:lvl3pPr lvl="2" rtl="0" algn="r">
              <a:spcBef>
                <a:spcPts val="0"/>
              </a:spcBef>
              <a:spcAft>
                <a:spcPts val="0"/>
              </a:spcAft>
              <a:buNone/>
              <a:defRPr>
                <a:solidFill>
                  <a:srgbClr val="EE5340"/>
                </a:solidFill>
              </a:defRPr>
            </a:lvl3pPr>
            <a:lvl4pPr lvl="3" rtl="0" algn="r">
              <a:spcBef>
                <a:spcPts val="0"/>
              </a:spcBef>
              <a:spcAft>
                <a:spcPts val="0"/>
              </a:spcAft>
              <a:buNone/>
              <a:defRPr>
                <a:solidFill>
                  <a:srgbClr val="EE5340"/>
                </a:solidFill>
              </a:defRPr>
            </a:lvl4pPr>
            <a:lvl5pPr lvl="4" rtl="0" algn="r">
              <a:spcBef>
                <a:spcPts val="0"/>
              </a:spcBef>
              <a:spcAft>
                <a:spcPts val="0"/>
              </a:spcAft>
              <a:buNone/>
              <a:defRPr>
                <a:solidFill>
                  <a:srgbClr val="EE5340"/>
                </a:solidFill>
              </a:defRPr>
            </a:lvl5pPr>
            <a:lvl6pPr lvl="5" rtl="0" algn="r">
              <a:spcBef>
                <a:spcPts val="0"/>
              </a:spcBef>
              <a:spcAft>
                <a:spcPts val="0"/>
              </a:spcAft>
              <a:buNone/>
              <a:defRPr>
                <a:solidFill>
                  <a:srgbClr val="EE5340"/>
                </a:solidFill>
              </a:defRPr>
            </a:lvl6pPr>
            <a:lvl7pPr lvl="6" rtl="0" algn="r">
              <a:spcBef>
                <a:spcPts val="0"/>
              </a:spcBef>
              <a:spcAft>
                <a:spcPts val="0"/>
              </a:spcAft>
              <a:buNone/>
              <a:defRPr>
                <a:solidFill>
                  <a:srgbClr val="EE5340"/>
                </a:solidFill>
              </a:defRPr>
            </a:lvl7pPr>
            <a:lvl8pPr lvl="7" rtl="0" algn="r">
              <a:spcBef>
                <a:spcPts val="0"/>
              </a:spcBef>
              <a:spcAft>
                <a:spcPts val="0"/>
              </a:spcAft>
              <a:buNone/>
              <a:defRPr>
                <a:solidFill>
                  <a:srgbClr val="EE5340"/>
                </a:solidFill>
              </a:defRPr>
            </a:lvl8pPr>
            <a:lvl9pPr lvl="8" rtl="0" algn="r">
              <a:spcBef>
                <a:spcPts val="0"/>
              </a:spcBef>
              <a:spcAft>
                <a:spcPts val="0"/>
              </a:spcAft>
              <a:buNone/>
              <a:defRPr>
                <a:solidFill>
                  <a:srgbClr val="EE5340"/>
                </a:solidFill>
              </a:defRPr>
            </a:lvl9pPr>
          </a:lstStyle>
          <a:p/>
        </p:txBody>
      </p:sp>
      <p:pic>
        <p:nvPicPr>
          <p:cNvPr id="70" name="Google Shape;70;p16"/>
          <p:cNvPicPr preferRelativeResize="0"/>
          <p:nvPr/>
        </p:nvPicPr>
        <p:blipFill>
          <a:blip r:embed="rId2">
            <a:alphaModFix/>
          </a:blip>
          <a:stretch>
            <a:fillRect/>
          </a:stretch>
        </p:blipFill>
        <p:spPr>
          <a:xfrm>
            <a:off x="8515725" y="4549500"/>
            <a:ext cx="393600" cy="393600"/>
          </a:xfrm>
          <a:prstGeom prst="rect">
            <a:avLst/>
          </a:prstGeom>
          <a:noFill/>
          <a:ln>
            <a:noFill/>
          </a:ln>
        </p:spPr>
      </p:pic>
      <p:sp>
        <p:nvSpPr>
          <p:cNvPr id="71" name="Google Shape;71;p16"/>
          <p:cNvSpPr txBox="1"/>
          <p:nvPr>
            <p:ph idx="2" type="subTitle"/>
          </p:nvPr>
        </p:nvSpPr>
        <p:spPr>
          <a:xfrm>
            <a:off x="5029050" y="1685925"/>
            <a:ext cx="3205800" cy="10761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a:solidFill>
                  <a:srgbClr val="EE5340"/>
                </a:solidFill>
                <a:latin typeface="Montserrat"/>
                <a:ea typeface="Montserrat"/>
                <a:cs typeface="Montserrat"/>
                <a:sym typeface="Montserrat"/>
              </a:defRPr>
            </a:lvl1pPr>
            <a:lvl2pPr lvl="1" rtl="0">
              <a:spcBef>
                <a:spcPts val="0"/>
              </a:spcBef>
              <a:spcAft>
                <a:spcPts val="0"/>
              </a:spcAft>
              <a:buNone/>
              <a:defRPr>
                <a:solidFill>
                  <a:srgbClr val="EE5340"/>
                </a:solidFill>
              </a:defRPr>
            </a:lvl2pPr>
            <a:lvl3pPr lvl="2" rtl="0">
              <a:spcBef>
                <a:spcPts val="0"/>
              </a:spcBef>
              <a:spcAft>
                <a:spcPts val="0"/>
              </a:spcAft>
              <a:buNone/>
              <a:defRPr>
                <a:solidFill>
                  <a:srgbClr val="EE5340"/>
                </a:solidFill>
              </a:defRPr>
            </a:lvl3pPr>
            <a:lvl4pPr lvl="3" rtl="0">
              <a:spcBef>
                <a:spcPts val="0"/>
              </a:spcBef>
              <a:spcAft>
                <a:spcPts val="0"/>
              </a:spcAft>
              <a:buNone/>
              <a:defRPr>
                <a:solidFill>
                  <a:srgbClr val="EE5340"/>
                </a:solidFill>
              </a:defRPr>
            </a:lvl4pPr>
            <a:lvl5pPr lvl="4" rtl="0">
              <a:spcBef>
                <a:spcPts val="0"/>
              </a:spcBef>
              <a:spcAft>
                <a:spcPts val="0"/>
              </a:spcAft>
              <a:buNone/>
              <a:defRPr>
                <a:solidFill>
                  <a:srgbClr val="EE5340"/>
                </a:solidFill>
              </a:defRPr>
            </a:lvl5pPr>
            <a:lvl6pPr lvl="5" rtl="0">
              <a:spcBef>
                <a:spcPts val="0"/>
              </a:spcBef>
              <a:spcAft>
                <a:spcPts val="0"/>
              </a:spcAft>
              <a:buNone/>
              <a:defRPr>
                <a:solidFill>
                  <a:srgbClr val="EE5340"/>
                </a:solidFill>
              </a:defRPr>
            </a:lvl6pPr>
            <a:lvl7pPr lvl="6" rtl="0">
              <a:spcBef>
                <a:spcPts val="0"/>
              </a:spcBef>
              <a:spcAft>
                <a:spcPts val="0"/>
              </a:spcAft>
              <a:buNone/>
              <a:defRPr>
                <a:solidFill>
                  <a:srgbClr val="EE5340"/>
                </a:solidFill>
              </a:defRPr>
            </a:lvl7pPr>
            <a:lvl8pPr lvl="7" rtl="0">
              <a:spcBef>
                <a:spcPts val="0"/>
              </a:spcBef>
              <a:spcAft>
                <a:spcPts val="0"/>
              </a:spcAft>
              <a:buNone/>
              <a:defRPr>
                <a:solidFill>
                  <a:srgbClr val="EE5340"/>
                </a:solidFill>
              </a:defRPr>
            </a:lvl8pPr>
            <a:lvl9pPr lvl="8" rtl="0">
              <a:spcBef>
                <a:spcPts val="0"/>
              </a:spcBef>
              <a:spcAft>
                <a:spcPts val="0"/>
              </a:spcAft>
              <a:buNone/>
              <a:defRPr>
                <a:solidFill>
                  <a:srgbClr val="EE5340"/>
                </a:solidFill>
              </a:defRPr>
            </a:lvl9pPr>
          </a:lstStyle>
          <a:p/>
        </p:txBody>
      </p:sp>
      <p:sp>
        <p:nvSpPr>
          <p:cNvPr id="72" name="Google Shape;72;p16"/>
          <p:cNvSpPr txBox="1"/>
          <p:nvPr>
            <p:ph idx="3" type="subTitle"/>
          </p:nvPr>
        </p:nvSpPr>
        <p:spPr>
          <a:xfrm>
            <a:off x="909150" y="3295850"/>
            <a:ext cx="3205800" cy="10287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rgbClr val="EE5340"/>
                </a:solidFill>
                <a:latin typeface="Montserrat"/>
                <a:ea typeface="Montserrat"/>
                <a:cs typeface="Montserrat"/>
                <a:sym typeface="Montserrat"/>
              </a:defRPr>
            </a:lvl1pPr>
            <a:lvl2pPr lvl="1" rtl="0" algn="r">
              <a:spcBef>
                <a:spcPts val="0"/>
              </a:spcBef>
              <a:spcAft>
                <a:spcPts val="0"/>
              </a:spcAft>
              <a:buNone/>
              <a:defRPr>
                <a:solidFill>
                  <a:srgbClr val="EE5340"/>
                </a:solidFill>
              </a:defRPr>
            </a:lvl2pPr>
            <a:lvl3pPr lvl="2" rtl="0" algn="r">
              <a:spcBef>
                <a:spcPts val="0"/>
              </a:spcBef>
              <a:spcAft>
                <a:spcPts val="0"/>
              </a:spcAft>
              <a:buNone/>
              <a:defRPr>
                <a:solidFill>
                  <a:srgbClr val="EE5340"/>
                </a:solidFill>
              </a:defRPr>
            </a:lvl3pPr>
            <a:lvl4pPr lvl="3" rtl="0" algn="r">
              <a:spcBef>
                <a:spcPts val="0"/>
              </a:spcBef>
              <a:spcAft>
                <a:spcPts val="0"/>
              </a:spcAft>
              <a:buNone/>
              <a:defRPr>
                <a:solidFill>
                  <a:srgbClr val="EE5340"/>
                </a:solidFill>
              </a:defRPr>
            </a:lvl4pPr>
            <a:lvl5pPr lvl="4" rtl="0" algn="r">
              <a:spcBef>
                <a:spcPts val="0"/>
              </a:spcBef>
              <a:spcAft>
                <a:spcPts val="0"/>
              </a:spcAft>
              <a:buNone/>
              <a:defRPr>
                <a:solidFill>
                  <a:srgbClr val="EE5340"/>
                </a:solidFill>
              </a:defRPr>
            </a:lvl5pPr>
            <a:lvl6pPr lvl="5" rtl="0" algn="r">
              <a:spcBef>
                <a:spcPts val="0"/>
              </a:spcBef>
              <a:spcAft>
                <a:spcPts val="0"/>
              </a:spcAft>
              <a:buNone/>
              <a:defRPr>
                <a:solidFill>
                  <a:srgbClr val="EE5340"/>
                </a:solidFill>
              </a:defRPr>
            </a:lvl6pPr>
            <a:lvl7pPr lvl="6" rtl="0" algn="r">
              <a:spcBef>
                <a:spcPts val="0"/>
              </a:spcBef>
              <a:spcAft>
                <a:spcPts val="0"/>
              </a:spcAft>
              <a:buNone/>
              <a:defRPr>
                <a:solidFill>
                  <a:srgbClr val="EE5340"/>
                </a:solidFill>
              </a:defRPr>
            </a:lvl7pPr>
            <a:lvl8pPr lvl="7" rtl="0" algn="r">
              <a:spcBef>
                <a:spcPts val="0"/>
              </a:spcBef>
              <a:spcAft>
                <a:spcPts val="0"/>
              </a:spcAft>
              <a:buNone/>
              <a:defRPr>
                <a:solidFill>
                  <a:srgbClr val="EE5340"/>
                </a:solidFill>
              </a:defRPr>
            </a:lvl8pPr>
            <a:lvl9pPr lvl="8" rtl="0" algn="r">
              <a:spcBef>
                <a:spcPts val="0"/>
              </a:spcBef>
              <a:spcAft>
                <a:spcPts val="0"/>
              </a:spcAft>
              <a:buNone/>
              <a:defRPr>
                <a:solidFill>
                  <a:srgbClr val="EE5340"/>
                </a:solidFill>
              </a:defRPr>
            </a:lvl9pPr>
          </a:lstStyle>
          <a:p/>
        </p:txBody>
      </p:sp>
      <p:sp>
        <p:nvSpPr>
          <p:cNvPr id="73" name="Google Shape;73;p16"/>
          <p:cNvSpPr txBox="1"/>
          <p:nvPr>
            <p:ph idx="4" type="subTitle"/>
          </p:nvPr>
        </p:nvSpPr>
        <p:spPr>
          <a:xfrm>
            <a:off x="5029050" y="3295850"/>
            <a:ext cx="3205800" cy="10287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rgbClr val="EE5340"/>
                </a:solidFill>
                <a:latin typeface="Montserrat"/>
                <a:ea typeface="Montserrat"/>
                <a:cs typeface="Montserrat"/>
                <a:sym typeface="Montserrat"/>
              </a:defRPr>
            </a:lvl1pPr>
            <a:lvl2pPr lvl="1" rtl="0">
              <a:spcBef>
                <a:spcPts val="0"/>
              </a:spcBef>
              <a:spcAft>
                <a:spcPts val="0"/>
              </a:spcAft>
              <a:buNone/>
              <a:defRPr>
                <a:solidFill>
                  <a:srgbClr val="EE5340"/>
                </a:solidFill>
              </a:defRPr>
            </a:lvl2pPr>
            <a:lvl3pPr lvl="2" rtl="0">
              <a:spcBef>
                <a:spcPts val="0"/>
              </a:spcBef>
              <a:spcAft>
                <a:spcPts val="0"/>
              </a:spcAft>
              <a:buNone/>
              <a:defRPr>
                <a:solidFill>
                  <a:srgbClr val="EE5340"/>
                </a:solidFill>
              </a:defRPr>
            </a:lvl3pPr>
            <a:lvl4pPr lvl="3" rtl="0">
              <a:spcBef>
                <a:spcPts val="0"/>
              </a:spcBef>
              <a:spcAft>
                <a:spcPts val="0"/>
              </a:spcAft>
              <a:buNone/>
              <a:defRPr>
                <a:solidFill>
                  <a:srgbClr val="EE5340"/>
                </a:solidFill>
              </a:defRPr>
            </a:lvl4pPr>
            <a:lvl5pPr lvl="4" rtl="0">
              <a:spcBef>
                <a:spcPts val="0"/>
              </a:spcBef>
              <a:spcAft>
                <a:spcPts val="0"/>
              </a:spcAft>
              <a:buNone/>
              <a:defRPr>
                <a:solidFill>
                  <a:srgbClr val="EE5340"/>
                </a:solidFill>
              </a:defRPr>
            </a:lvl5pPr>
            <a:lvl6pPr lvl="5" rtl="0">
              <a:spcBef>
                <a:spcPts val="0"/>
              </a:spcBef>
              <a:spcAft>
                <a:spcPts val="0"/>
              </a:spcAft>
              <a:buNone/>
              <a:defRPr>
                <a:solidFill>
                  <a:srgbClr val="EE5340"/>
                </a:solidFill>
              </a:defRPr>
            </a:lvl6pPr>
            <a:lvl7pPr lvl="6" rtl="0">
              <a:spcBef>
                <a:spcPts val="0"/>
              </a:spcBef>
              <a:spcAft>
                <a:spcPts val="0"/>
              </a:spcAft>
              <a:buNone/>
              <a:defRPr>
                <a:solidFill>
                  <a:srgbClr val="EE5340"/>
                </a:solidFill>
              </a:defRPr>
            </a:lvl7pPr>
            <a:lvl8pPr lvl="7" rtl="0">
              <a:spcBef>
                <a:spcPts val="0"/>
              </a:spcBef>
              <a:spcAft>
                <a:spcPts val="0"/>
              </a:spcAft>
              <a:buNone/>
              <a:defRPr>
                <a:solidFill>
                  <a:srgbClr val="EE5340"/>
                </a:solidFill>
              </a:defRPr>
            </a:lvl8pPr>
            <a:lvl9pPr lvl="8" rtl="0">
              <a:spcBef>
                <a:spcPts val="0"/>
              </a:spcBef>
              <a:spcAft>
                <a:spcPts val="0"/>
              </a:spcAft>
              <a:buNone/>
              <a:defRPr>
                <a:solidFill>
                  <a:srgbClr val="EE5340"/>
                </a:solidFill>
              </a:defRPr>
            </a:lvl9pPr>
          </a:lstStyle>
          <a:p/>
        </p:txBody>
      </p:sp>
      <p:cxnSp>
        <p:nvCxnSpPr>
          <p:cNvPr id="74" name="Google Shape;74;p16"/>
          <p:cNvCxnSpPr/>
          <p:nvPr/>
        </p:nvCxnSpPr>
        <p:spPr>
          <a:xfrm>
            <a:off x="928650" y="3009900"/>
            <a:ext cx="7286700" cy="0"/>
          </a:xfrm>
          <a:prstGeom prst="straightConnector1">
            <a:avLst/>
          </a:prstGeom>
          <a:noFill/>
          <a:ln cap="flat" cmpd="sng" w="19050">
            <a:solidFill>
              <a:srgbClr val="CCCCCC"/>
            </a:solidFill>
            <a:prstDash val="solid"/>
            <a:round/>
            <a:headEnd len="med" w="med" type="none"/>
            <a:tailEnd len="med" w="med" type="none"/>
          </a:ln>
        </p:spPr>
      </p:cxnSp>
      <p:cxnSp>
        <p:nvCxnSpPr>
          <p:cNvPr id="75" name="Google Shape;75;p16"/>
          <p:cNvCxnSpPr/>
          <p:nvPr/>
        </p:nvCxnSpPr>
        <p:spPr>
          <a:xfrm>
            <a:off x="4575375" y="1685925"/>
            <a:ext cx="0" cy="2638500"/>
          </a:xfrm>
          <a:prstGeom prst="straightConnector1">
            <a:avLst/>
          </a:prstGeom>
          <a:noFill/>
          <a:ln cap="flat" cmpd="sng" w="19050">
            <a:solidFill>
              <a:srgbClr val="CCCCCC"/>
            </a:solidFill>
            <a:prstDash val="solid"/>
            <a:round/>
            <a:headEnd len="med" w="med" type="none"/>
            <a:tailEnd len="med" w="med" type="none"/>
          </a:ln>
        </p:spPr>
      </p:cxnSp>
      <p:sp>
        <p:nvSpPr>
          <p:cNvPr id="76" name="Google Shape;76;p16"/>
          <p:cNvSpPr txBox="1"/>
          <p:nvPr>
            <p:ph type="title"/>
          </p:nvPr>
        </p:nvSpPr>
        <p:spPr>
          <a:xfrm>
            <a:off x="909150" y="427036"/>
            <a:ext cx="7325700" cy="841800"/>
          </a:xfrm>
          <a:prstGeom prst="rect">
            <a:avLst/>
          </a:prstGeom>
        </p:spPr>
        <p:txBody>
          <a:bodyPr anchorCtr="0" anchor="b" bIns="91425" lIns="91425" spcFirstLastPara="1" rIns="91425" wrap="square" tIns="91425">
            <a:noAutofit/>
          </a:bodyPr>
          <a:lstStyle>
            <a:lvl1pPr indent="0" lvl="0" marL="0" marR="0" rtl="0">
              <a:lnSpc>
                <a:spcPct val="100000"/>
              </a:lnSpc>
              <a:spcBef>
                <a:spcPts val="0"/>
              </a:spcBef>
              <a:spcAft>
                <a:spcPts val="0"/>
              </a:spcAft>
              <a:buClr>
                <a:srgbClr val="5C3977"/>
              </a:buClr>
              <a:buSzPts val="3600"/>
              <a:buFont typeface="Montserrat"/>
              <a:buNone/>
              <a:defRPr b="1" sz="3600">
                <a:solidFill>
                  <a:srgbClr val="5C3977"/>
                </a:solidFill>
                <a:latin typeface="Montserrat"/>
                <a:ea typeface="Montserrat"/>
                <a:cs typeface="Montserrat"/>
                <a:sym typeface="Montserrat"/>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SECTION_HEADER_2_1_1">
    <p:spTree>
      <p:nvGrpSpPr>
        <p:cNvPr id="77" name="Shape 77"/>
        <p:cNvGrpSpPr/>
        <p:nvPr/>
      </p:nvGrpSpPr>
      <p:grpSpPr>
        <a:xfrm>
          <a:off x="0" y="0"/>
          <a:ext cx="0" cy="0"/>
          <a:chOff x="0" y="0"/>
          <a:chExt cx="0" cy="0"/>
        </a:xfrm>
      </p:grpSpPr>
      <p:sp>
        <p:nvSpPr>
          <p:cNvPr id="78" name="Google Shape;78;p17"/>
          <p:cNvSpPr/>
          <p:nvPr/>
        </p:nvSpPr>
        <p:spPr>
          <a:xfrm>
            <a:off x="912525" y="1680150"/>
            <a:ext cx="7325700" cy="461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7"/>
          <p:cNvSpPr/>
          <p:nvPr/>
        </p:nvSpPr>
        <p:spPr>
          <a:xfrm>
            <a:off x="912525" y="2628375"/>
            <a:ext cx="7325700" cy="461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a:off x="912525" y="3588925"/>
            <a:ext cx="7325700" cy="461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txBox="1"/>
          <p:nvPr>
            <p:ph idx="12" type="sldNum"/>
          </p:nvPr>
        </p:nvSpPr>
        <p:spPr>
          <a:xfrm>
            <a:off x="7859358" y="4549492"/>
            <a:ext cx="548700" cy="393600"/>
          </a:xfrm>
          <a:prstGeom prst="rect">
            <a:avLst/>
          </a:prstGeom>
        </p:spPr>
        <p:txBody>
          <a:bodyPr anchorCtr="0" anchor="ctr" bIns="91425" lIns="91425" spcFirstLastPara="1" rIns="91425" wrap="square" tIns="91425">
            <a:noAutofit/>
          </a:bodyPr>
          <a:lstStyle>
            <a:lvl1pPr lvl="0" rtl="0">
              <a:buNone/>
              <a:defRPr>
                <a:solidFill>
                  <a:srgbClr val="7F8388"/>
                </a:solidFill>
                <a:latin typeface="Montserrat"/>
                <a:ea typeface="Montserrat"/>
                <a:cs typeface="Montserrat"/>
                <a:sym typeface="Montserrat"/>
              </a:defRPr>
            </a:lvl1pPr>
            <a:lvl2pPr lvl="1" rtl="0">
              <a:buNone/>
              <a:defRPr>
                <a:solidFill>
                  <a:srgbClr val="7F8388"/>
                </a:solidFill>
                <a:latin typeface="Montserrat"/>
                <a:ea typeface="Montserrat"/>
                <a:cs typeface="Montserrat"/>
                <a:sym typeface="Montserrat"/>
              </a:defRPr>
            </a:lvl2pPr>
            <a:lvl3pPr lvl="2" rtl="0">
              <a:buNone/>
              <a:defRPr>
                <a:solidFill>
                  <a:srgbClr val="7F8388"/>
                </a:solidFill>
                <a:latin typeface="Montserrat"/>
                <a:ea typeface="Montserrat"/>
                <a:cs typeface="Montserrat"/>
                <a:sym typeface="Montserrat"/>
              </a:defRPr>
            </a:lvl3pPr>
            <a:lvl4pPr lvl="3" rtl="0">
              <a:buNone/>
              <a:defRPr>
                <a:solidFill>
                  <a:srgbClr val="7F8388"/>
                </a:solidFill>
                <a:latin typeface="Montserrat"/>
                <a:ea typeface="Montserrat"/>
                <a:cs typeface="Montserrat"/>
                <a:sym typeface="Montserrat"/>
              </a:defRPr>
            </a:lvl4pPr>
            <a:lvl5pPr lvl="4" rtl="0">
              <a:buNone/>
              <a:defRPr>
                <a:solidFill>
                  <a:srgbClr val="7F8388"/>
                </a:solidFill>
                <a:latin typeface="Montserrat"/>
                <a:ea typeface="Montserrat"/>
                <a:cs typeface="Montserrat"/>
                <a:sym typeface="Montserrat"/>
              </a:defRPr>
            </a:lvl5pPr>
            <a:lvl6pPr lvl="5" rtl="0">
              <a:buNone/>
              <a:defRPr>
                <a:solidFill>
                  <a:srgbClr val="7F8388"/>
                </a:solidFill>
                <a:latin typeface="Montserrat"/>
                <a:ea typeface="Montserrat"/>
                <a:cs typeface="Montserrat"/>
                <a:sym typeface="Montserrat"/>
              </a:defRPr>
            </a:lvl6pPr>
            <a:lvl7pPr lvl="6" rtl="0">
              <a:buNone/>
              <a:defRPr>
                <a:solidFill>
                  <a:srgbClr val="7F8388"/>
                </a:solidFill>
                <a:latin typeface="Montserrat"/>
                <a:ea typeface="Montserrat"/>
                <a:cs typeface="Montserrat"/>
                <a:sym typeface="Montserrat"/>
              </a:defRPr>
            </a:lvl7pPr>
            <a:lvl8pPr lvl="7" rtl="0">
              <a:buNone/>
              <a:defRPr>
                <a:solidFill>
                  <a:srgbClr val="7F8388"/>
                </a:solidFill>
                <a:latin typeface="Montserrat"/>
                <a:ea typeface="Montserrat"/>
                <a:cs typeface="Montserrat"/>
                <a:sym typeface="Montserrat"/>
              </a:defRPr>
            </a:lvl8pPr>
            <a:lvl9pPr lvl="8" rtl="0">
              <a:buNone/>
              <a:defRPr>
                <a:solidFill>
                  <a:srgbClr val="7F83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pic>
        <p:nvPicPr>
          <p:cNvPr id="82" name="Google Shape;82;p17"/>
          <p:cNvPicPr preferRelativeResize="0"/>
          <p:nvPr/>
        </p:nvPicPr>
        <p:blipFill>
          <a:blip r:embed="rId2">
            <a:alphaModFix/>
          </a:blip>
          <a:stretch>
            <a:fillRect/>
          </a:stretch>
        </p:blipFill>
        <p:spPr>
          <a:xfrm>
            <a:off x="8515725" y="4549500"/>
            <a:ext cx="393600" cy="393600"/>
          </a:xfrm>
          <a:prstGeom prst="rect">
            <a:avLst/>
          </a:prstGeom>
          <a:noFill/>
          <a:ln>
            <a:noFill/>
          </a:ln>
        </p:spPr>
      </p:pic>
      <p:sp>
        <p:nvSpPr>
          <p:cNvPr id="83" name="Google Shape;83;p17"/>
          <p:cNvSpPr txBox="1"/>
          <p:nvPr>
            <p:ph type="title"/>
          </p:nvPr>
        </p:nvSpPr>
        <p:spPr>
          <a:xfrm>
            <a:off x="909150" y="427036"/>
            <a:ext cx="7325700" cy="841800"/>
          </a:xfrm>
          <a:prstGeom prst="rect">
            <a:avLst/>
          </a:prstGeom>
        </p:spPr>
        <p:txBody>
          <a:bodyPr anchorCtr="0" anchor="b" bIns="91425" lIns="91425" spcFirstLastPara="1" rIns="91425" wrap="square" tIns="91425">
            <a:noAutofit/>
          </a:bodyPr>
          <a:lstStyle>
            <a:lvl1pPr indent="0" lvl="0" marL="0" marR="0" rtl="0">
              <a:lnSpc>
                <a:spcPct val="100000"/>
              </a:lnSpc>
              <a:spcBef>
                <a:spcPts val="0"/>
              </a:spcBef>
              <a:spcAft>
                <a:spcPts val="0"/>
              </a:spcAft>
              <a:buClr>
                <a:srgbClr val="5C3977"/>
              </a:buClr>
              <a:buSzPts val="3600"/>
              <a:buFont typeface="Montserrat"/>
              <a:buNone/>
              <a:defRPr b="1" sz="3600">
                <a:solidFill>
                  <a:srgbClr val="5C3977"/>
                </a:solidFill>
                <a:latin typeface="Montserrat"/>
                <a:ea typeface="Montserrat"/>
                <a:cs typeface="Montserrat"/>
                <a:sym typeface="Montserrat"/>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4" name="Google Shape;84;p17"/>
          <p:cNvSpPr txBox="1"/>
          <p:nvPr>
            <p:ph idx="1" type="subTitle"/>
          </p:nvPr>
        </p:nvSpPr>
        <p:spPr>
          <a:xfrm>
            <a:off x="928650" y="1748252"/>
            <a:ext cx="3396900" cy="3936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400">
                <a:solidFill>
                  <a:srgbClr val="EE5340"/>
                </a:solidFill>
                <a:latin typeface="Montserrat"/>
                <a:ea typeface="Montserrat"/>
                <a:cs typeface="Montserrat"/>
                <a:sym typeface="Montserrat"/>
              </a:defRPr>
            </a:lvl1pPr>
            <a:lvl2pPr lvl="1" rtl="0">
              <a:spcBef>
                <a:spcPts val="0"/>
              </a:spcBef>
              <a:spcAft>
                <a:spcPts val="0"/>
              </a:spcAft>
              <a:buNone/>
              <a:defRPr sz="1400">
                <a:solidFill>
                  <a:srgbClr val="EE5340"/>
                </a:solidFill>
              </a:defRPr>
            </a:lvl2pPr>
            <a:lvl3pPr lvl="2" rtl="0">
              <a:spcBef>
                <a:spcPts val="0"/>
              </a:spcBef>
              <a:spcAft>
                <a:spcPts val="0"/>
              </a:spcAft>
              <a:buNone/>
              <a:defRPr sz="1400">
                <a:solidFill>
                  <a:srgbClr val="EE5340"/>
                </a:solidFill>
              </a:defRPr>
            </a:lvl3pPr>
            <a:lvl4pPr lvl="3" rtl="0">
              <a:spcBef>
                <a:spcPts val="0"/>
              </a:spcBef>
              <a:spcAft>
                <a:spcPts val="0"/>
              </a:spcAft>
              <a:buNone/>
              <a:defRPr sz="1400">
                <a:solidFill>
                  <a:srgbClr val="EE5340"/>
                </a:solidFill>
              </a:defRPr>
            </a:lvl4pPr>
            <a:lvl5pPr lvl="4" rtl="0">
              <a:spcBef>
                <a:spcPts val="0"/>
              </a:spcBef>
              <a:spcAft>
                <a:spcPts val="0"/>
              </a:spcAft>
              <a:buNone/>
              <a:defRPr sz="1400">
                <a:solidFill>
                  <a:srgbClr val="EE5340"/>
                </a:solidFill>
              </a:defRPr>
            </a:lvl5pPr>
            <a:lvl6pPr lvl="5" rtl="0">
              <a:spcBef>
                <a:spcPts val="0"/>
              </a:spcBef>
              <a:spcAft>
                <a:spcPts val="0"/>
              </a:spcAft>
              <a:buNone/>
              <a:defRPr sz="1400">
                <a:solidFill>
                  <a:srgbClr val="EE5340"/>
                </a:solidFill>
              </a:defRPr>
            </a:lvl6pPr>
            <a:lvl7pPr lvl="6" rtl="0">
              <a:spcBef>
                <a:spcPts val="0"/>
              </a:spcBef>
              <a:spcAft>
                <a:spcPts val="0"/>
              </a:spcAft>
              <a:buNone/>
              <a:defRPr sz="1400">
                <a:solidFill>
                  <a:srgbClr val="EE5340"/>
                </a:solidFill>
              </a:defRPr>
            </a:lvl7pPr>
            <a:lvl8pPr lvl="7" rtl="0">
              <a:spcBef>
                <a:spcPts val="0"/>
              </a:spcBef>
              <a:spcAft>
                <a:spcPts val="0"/>
              </a:spcAft>
              <a:buNone/>
              <a:defRPr sz="1400">
                <a:solidFill>
                  <a:srgbClr val="EE5340"/>
                </a:solidFill>
              </a:defRPr>
            </a:lvl8pPr>
            <a:lvl9pPr lvl="8" rtl="0">
              <a:spcBef>
                <a:spcPts val="0"/>
              </a:spcBef>
              <a:spcAft>
                <a:spcPts val="0"/>
              </a:spcAft>
              <a:buNone/>
              <a:defRPr sz="1400">
                <a:solidFill>
                  <a:srgbClr val="EE5340"/>
                </a:solidFill>
              </a:defRPr>
            </a:lvl9pPr>
          </a:lstStyle>
          <a:p/>
        </p:txBody>
      </p:sp>
      <p:sp>
        <p:nvSpPr>
          <p:cNvPr id="85" name="Google Shape;85;p17"/>
          <p:cNvSpPr txBox="1"/>
          <p:nvPr>
            <p:ph idx="2" type="subTitle"/>
          </p:nvPr>
        </p:nvSpPr>
        <p:spPr>
          <a:xfrm>
            <a:off x="928650" y="2218227"/>
            <a:ext cx="3396900" cy="3936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400">
                <a:solidFill>
                  <a:srgbClr val="EE5340"/>
                </a:solidFill>
                <a:latin typeface="Montserrat"/>
                <a:ea typeface="Montserrat"/>
                <a:cs typeface="Montserrat"/>
                <a:sym typeface="Montserrat"/>
              </a:defRPr>
            </a:lvl1pPr>
            <a:lvl2pPr lvl="1" rtl="0">
              <a:spcBef>
                <a:spcPts val="0"/>
              </a:spcBef>
              <a:spcAft>
                <a:spcPts val="0"/>
              </a:spcAft>
              <a:buNone/>
              <a:defRPr sz="1400">
                <a:solidFill>
                  <a:srgbClr val="EE5340"/>
                </a:solidFill>
              </a:defRPr>
            </a:lvl2pPr>
            <a:lvl3pPr lvl="2" rtl="0">
              <a:spcBef>
                <a:spcPts val="0"/>
              </a:spcBef>
              <a:spcAft>
                <a:spcPts val="0"/>
              </a:spcAft>
              <a:buNone/>
              <a:defRPr sz="1400">
                <a:solidFill>
                  <a:srgbClr val="EE5340"/>
                </a:solidFill>
              </a:defRPr>
            </a:lvl3pPr>
            <a:lvl4pPr lvl="3" rtl="0">
              <a:spcBef>
                <a:spcPts val="0"/>
              </a:spcBef>
              <a:spcAft>
                <a:spcPts val="0"/>
              </a:spcAft>
              <a:buNone/>
              <a:defRPr sz="1400">
                <a:solidFill>
                  <a:srgbClr val="EE5340"/>
                </a:solidFill>
              </a:defRPr>
            </a:lvl4pPr>
            <a:lvl5pPr lvl="4" rtl="0">
              <a:spcBef>
                <a:spcPts val="0"/>
              </a:spcBef>
              <a:spcAft>
                <a:spcPts val="0"/>
              </a:spcAft>
              <a:buNone/>
              <a:defRPr sz="1400">
                <a:solidFill>
                  <a:srgbClr val="EE5340"/>
                </a:solidFill>
              </a:defRPr>
            </a:lvl5pPr>
            <a:lvl6pPr lvl="5" rtl="0">
              <a:spcBef>
                <a:spcPts val="0"/>
              </a:spcBef>
              <a:spcAft>
                <a:spcPts val="0"/>
              </a:spcAft>
              <a:buNone/>
              <a:defRPr sz="1400">
                <a:solidFill>
                  <a:srgbClr val="EE5340"/>
                </a:solidFill>
              </a:defRPr>
            </a:lvl6pPr>
            <a:lvl7pPr lvl="6" rtl="0">
              <a:spcBef>
                <a:spcPts val="0"/>
              </a:spcBef>
              <a:spcAft>
                <a:spcPts val="0"/>
              </a:spcAft>
              <a:buNone/>
              <a:defRPr sz="1400">
                <a:solidFill>
                  <a:srgbClr val="EE5340"/>
                </a:solidFill>
              </a:defRPr>
            </a:lvl7pPr>
            <a:lvl8pPr lvl="7" rtl="0">
              <a:spcBef>
                <a:spcPts val="0"/>
              </a:spcBef>
              <a:spcAft>
                <a:spcPts val="0"/>
              </a:spcAft>
              <a:buNone/>
              <a:defRPr sz="1400">
                <a:solidFill>
                  <a:srgbClr val="EE5340"/>
                </a:solidFill>
              </a:defRPr>
            </a:lvl8pPr>
            <a:lvl9pPr lvl="8" rtl="0">
              <a:spcBef>
                <a:spcPts val="0"/>
              </a:spcBef>
              <a:spcAft>
                <a:spcPts val="0"/>
              </a:spcAft>
              <a:buNone/>
              <a:defRPr sz="1400">
                <a:solidFill>
                  <a:srgbClr val="EE5340"/>
                </a:solidFill>
              </a:defRPr>
            </a:lvl9pPr>
          </a:lstStyle>
          <a:p/>
        </p:txBody>
      </p:sp>
      <p:sp>
        <p:nvSpPr>
          <p:cNvPr id="86" name="Google Shape;86;p17"/>
          <p:cNvSpPr txBox="1"/>
          <p:nvPr>
            <p:ph idx="3" type="subTitle"/>
          </p:nvPr>
        </p:nvSpPr>
        <p:spPr>
          <a:xfrm>
            <a:off x="928650" y="2696477"/>
            <a:ext cx="3396900" cy="3936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400">
                <a:solidFill>
                  <a:srgbClr val="EE5340"/>
                </a:solidFill>
                <a:latin typeface="Montserrat"/>
                <a:ea typeface="Montserrat"/>
                <a:cs typeface="Montserrat"/>
                <a:sym typeface="Montserrat"/>
              </a:defRPr>
            </a:lvl1pPr>
            <a:lvl2pPr lvl="1" rtl="0">
              <a:spcBef>
                <a:spcPts val="0"/>
              </a:spcBef>
              <a:spcAft>
                <a:spcPts val="0"/>
              </a:spcAft>
              <a:buNone/>
              <a:defRPr sz="1400">
                <a:solidFill>
                  <a:srgbClr val="EE5340"/>
                </a:solidFill>
              </a:defRPr>
            </a:lvl2pPr>
            <a:lvl3pPr lvl="2" rtl="0">
              <a:spcBef>
                <a:spcPts val="0"/>
              </a:spcBef>
              <a:spcAft>
                <a:spcPts val="0"/>
              </a:spcAft>
              <a:buNone/>
              <a:defRPr sz="1400">
                <a:solidFill>
                  <a:srgbClr val="EE5340"/>
                </a:solidFill>
              </a:defRPr>
            </a:lvl3pPr>
            <a:lvl4pPr lvl="3" rtl="0">
              <a:spcBef>
                <a:spcPts val="0"/>
              </a:spcBef>
              <a:spcAft>
                <a:spcPts val="0"/>
              </a:spcAft>
              <a:buNone/>
              <a:defRPr sz="1400">
                <a:solidFill>
                  <a:srgbClr val="EE5340"/>
                </a:solidFill>
              </a:defRPr>
            </a:lvl4pPr>
            <a:lvl5pPr lvl="4" rtl="0">
              <a:spcBef>
                <a:spcPts val="0"/>
              </a:spcBef>
              <a:spcAft>
                <a:spcPts val="0"/>
              </a:spcAft>
              <a:buNone/>
              <a:defRPr sz="1400">
                <a:solidFill>
                  <a:srgbClr val="EE5340"/>
                </a:solidFill>
              </a:defRPr>
            </a:lvl5pPr>
            <a:lvl6pPr lvl="5" rtl="0">
              <a:spcBef>
                <a:spcPts val="0"/>
              </a:spcBef>
              <a:spcAft>
                <a:spcPts val="0"/>
              </a:spcAft>
              <a:buNone/>
              <a:defRPr sz="1400">
                <a:solidFill>
                  <a:srgbClr val="EE5340"/>
                </a:solidFill>
              </a:defRPr>
            </a:lvl6pPr>
            <a:lvl7pPr lvl="6" rtl="0">
              <a:spcBef>
                <a:spcPts val="0"/>
              </a:spcBef>
              <a:spcAft>
                <a:spcPts val="0"/>
              </a:spcAft>
              <a:buNone/>
              <a:defRPr sz="1400">
                <a:solidFill>
                  <a:srgbClr val="EE5340"/>
                </a:solidFill>
              </a:defRPr>
            </a:lvl7pPr>
            <a:lvl8pPr lvl="7" rtl="0">
              <a:spcBef>
                <a:spcPts val="0"/>
              </a:spcBef>
              <a:spcAft>
                <a:spcPts val="0"/>
              </a:spcAft>
              <a:buNone/>
              <a:defRPr sz="1400">
                <a:solidFill>
                  <a:srgbClr val="EE5340"/>
                </a:solidFill>
              </a:defRPr>
            </a:lvl8pPr>
            <a:lvl9pPr lvl="8" rtl="0">
              <a:spcBef>
                <a:spcPts val="0"/>
              </a:spcBef>
              <a:spcAft>
                <a:spcPts val="0"/>
              </a:spcAft>
              <a:buNone/>
              <a:defRPr sz="1400">
                <a:solidFill>
                  <a:srgbClr val="EE5340"/>
                </a:solidFill>
              </a:defRPr>
            </a:lvl9pPr>
          </a:lstStyle>
          <a:p/>
        </p:txBody>
      </p:sp>
      <p:sp>
        <p:nvSpPr>
          <p:cNvPr id="87" name="Google Shape;87;p17"/>
          <p:cNvSpPr txBox="1"/>
          <p:nvPr>
            <p:ph idx="4" type="subTitle"/>
          </p:nvPr>
        </p:nvSpPr>
        <p:spPr>
          <a:xfrm>
            <a:off x="928650" y="3178789"/>
            <a:ext cx="3396900" cy="3936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400">
                <a:solidFill>
                  <a:srgbClr val="EE5340"/>
                </a:solidFill>
                <a:latin typeface="Montserrat"/>
                <a:ea typeface="Montserrat"/>
                <a:cs typeface="Montserrat"/>
                <a:sym typeface="Montserrat"/>
              </a:defRPr>
            </a:lvl1pPr>
            <a:lvl2pPr lvl="1" rtl="0">
              <a:spcBef>
                <a:spcPts val="0"/>
              </a:spcBef>
              <a:spcAft>
                <a:spcPts val="0"/>
              </a:spcAft>
              <a:buNone/>
              <a:defRPr sz="1400">
                <a:solidFill>
                  <a:srgbClr val="EE5340"/>
                </a:solidFill>
              </a:defRPr>
            </a:lvl2pPr>
            <a:lvl3pPr lvl="2" rtl="0">
              <a:spcBef>
                <a:spcPts val="0"/>
              </a:spcBef>
              <a:spcAft>
                <a:spcPts val="0"/>
              </a:spcAft>
              <a:buNone/>
              <a:defRPr sz="1400">
                <a:solidFill>
                  <a:srgbClr val="EE5340"/>
                </a:solidFill>
              </a:defRPr>
            </a:lvl3pPr>
            <a:lvl4pPr lvl="3" rtl="0">
              <a:spcBef>
                <a:spcPts val="0"/>
              </a:spcBef>
              <a:spcAft>
                <a:spcPts val="0"/>
              </a:spcAft>
              <a:buNone/>
              <a:defRPr sz="1400">
                <a:solidFill>
                  <a:srgbClr val="EE5340"/>
                </a:solidFill>
              </a:defRPr>
            </a:lvl4pPr>
            <a:lvl5pPr lvl="4" rtl="0">
              <a:spcBef>
                <a:spcPts val="0"/>
              </a:spcBef>
              <a:spcAft>
                <a:spcPts val="0"/>
              </a:spcAft>
              <a:buNone/>
              <a:defRPr sz="1400">
                <a:solidFill>
                  <a:srgbClr val="EE5340"/>
                </a:solidFill>
              </a:defRPr>
            </a:lvl5pPr>
            <a:lvl6pPr lvl="5" rtl="0">
              <a:spcBef>
                <a:spcPts val="0"/>
              </a:spcBef>
              <a:spcAft>
                <a:spcPts val="0"/>
              </a:spcAft>
              <a:buNone/>
              <a:defRPr sz="1400">
                <a:solidFill>
                  <a:srgbClr val="EE5340"/>
                </a:solidFill>
              </a:defRPr>
            </a:lvl6pPr>
            <a:lvl7pPr lvl="6" rtl="0">
              <a:spcBef>
                <a:spcPts val="0"/>
              </a:spcBef>
              <a:spcAft>
                <a:spcPts val="0"/>
              </a:spcAft>
              <a:buNone/>
              <a:defRPr sz="1400">
                <a:solidFill>
                  <a:srgbClr val="EE5340"/>
                </a:solidFill>
              </a:defRPr>
            </a:lvl7pPr>
            <a:lvl8pPr lvl="7" rtl="0">
              <a:spcBef>
                <a:spcPts val="0"/>
              </a:spcBef>
              <a:spcAft>
                <a:spcPts val="0"/>
              </a:spcAft>
              <a:buNone/>
              <a:defRPr sz="1400">
                <a:solidFill>
                  <a:srgbClr val="EE5340"/>
                </a:solidFill>
              </a:defRPr>
            </a:lvl8pPr>
            <a:lvl9pPr lvl="8" rtl="0">
              <a:spcBef>
                <a:spcPts val="0"/>
              </a:spcBef>
              <a:spcAft>
                <a:spcPts val="0"/>
              </a:spcAft>
              <a:buNone/>
              <a:defRPr sz="1400">
                <a:solidFill>
                  <a:srgbClr val="EE5340"/>
                </a:solidFill>
              </a:defRPr>
            </a:lvl9pPr>
          </a:lstStyle>
          <a:p/>
        </p:txBody>
      </p:sp>
      <p:sp>
        <p:nvSpPr>
          <p:cNvPr id="88" name="Google Shape;88;p17"/>
          <p:cNvSpPr txBox="1"/>
          <p:nvPr>
            <p:ph idx="5" type="subTitle"/>
          </p:nvPr>
        </p:nvSpPr>
        <p:spPr>
          <a:xfrm>
            <a:off x="928650" y="3657027"/>
            <a:ext cx="3396900" cy="3936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400">
                <a:solidFill>
                  <a:srgbClr val="EE5340"/>
                </a:solidFill>
                <a:latin typeface="Montserrat"/>
                <a:ea typeface="Montserrat"/>
                <a:cs typeface="Montserrat"/>
                <a:sym typeface="Montserrat"/>
              </a:defRPr>
            </a:lvl1pPr>
            <a:lvl2pPr lvl="1" rtl="0">
              <a:spcBef>
                <a:spcPts val="0"/>
              </a:spcBef>
              <a:spcAft>
                <a:spcPts val="0"/>
              </a:spcAft>
              <a:buNone/>
              <a:defRPr sz="1400">
                <a:solidFill>
                  <a:srgbClr val="EE5340"/>
                </a:solidFill>
              </a:defRPr>
            </a:lvl2pPr>
            <a:lvl3pPr lvl="2" rtl="0">
              <a:spcBef>
                <a:spcPts val="0"/>
              </a:spcBef>
              <a:spcAft>
                <a:spcPts val="0"/>
              </a:spcAft>
              <a:buNone/>
              <a:defRPr sz="1400">
                <a:solidFill>
                  <a:srgbClr val="EE5340"/>
                </a:solidFill>
              </a:defRPr>
            </a:lvl3pPr>
            <a:lvl4pPr lvl="3" rtl="0">
              <a:spcBef>
                <a:spcPts val="0"/>
              </a:spcBef>
              <a:spcAft>
                <a:spcPts val="0"/>
              </a:spcAft>
              <a:buNone/>
              <a:defRPr sz="1400">
                <a:solidFill>
                  <a:srgbClr val="EE5340"/>
                </a:solidFill>
              </a:defRPr>
            </a:lvl4pPr>
            <a:lvl5pPr lvl="4" rtl="0">
              <a:spcBef>
                <a:spcPts val="0"/>
              </a:spcBef>
              <a:spcAft>
                <a:spcPts val="0"/>
              </a:spcAft>
              <a:buNone/>
              <a:defRPr sz="1400">
                <a:solidFill>
                  <a:srgbClr val="EE5340"/>
                </a:solidFill>
              </a:defRPr>
            </a:lvl5pPr>
            <a:lvl6pPr lvl="5" rtl="0">
              <a:spcBef>
                <a:spcPts val="0"/>
              </a:spcBef>
              <a:spcAft>
                <a:spcPts val="0"/>
              </a:spcAft>
              <a:buNone/>
              <a:defRPr sz="1400">
                <a:solidFill>
                  <a:srgbClr val="EE5340"/>
                </a:solidFill>
              </a:defRPr>
            </a:lvl6pPr>
            <a:lvl7pPr lvl="6" rtl="0">
              <a:spcBef>
                <a:spcPts val="0"/>
              </a:spcBef>
              <a:spcAft>
                <a:spcPts val="0"/>
              </a:spcAft>
              <a:buNone/>
              <a:defRPr sz="1400">
                <a:solidFill>
                  <a:srgbClr val="EE5340"/>
                </a:solidFill>
              </a:defRPr>
            </a:lvl7pPr>
            <a:lvl8pPr lvl="7" rtl="0">
              <a:spcBef>
                <a:spcPts val="0"/>
              </a:spcBef>
              <a:spcAft>
                <a:spcPts val="0"/>
              </a:spcAft>
              <a:buNone/>
              <a:defRPr sz="1400">
                <a:solidFill>
                  <a:srgbClr val="EE5340"/>
                </a:solidFill>
              </a:defRPr>
            </a:lvl8pPr>
            <a:lvl9pPr lvl="8" rtl="0">
              <a:spcBef>
                <a:spcPts val="0"/>
              </a:spcBef>
              <a:spcAft>
                <a:spcPts val="0"/>
              </a:spcAft>
              <a:buNone/>
              <a:defRPr sz="1400">
                <a:solidFill>
                  <a:srgbClr val="EE5340"/>
                </a:solidFill>
              </a:defRPr>
            </a:lvl9pPr>
          </a:lstStyle>
          <a:p/>
        </p:txBody>
      </p:sp>
      <p:cxnSp>
        <p:nvCxnSpPr>
          <p:cNvPr id="89" name="Google Shape;89;p17"/>
          <p:cNvCxnSpPr>
            <a:endCxn id="80" idx="2"/>
          </p:cNvCxnSpPr>
          <p:nvPr/>
        </p:nvCxnSpPr>
        <p:spPr>
          <a:xfrm>
            <a:off x="4575375" y="1686025"/>
            <a:ext cx="0" cy="236460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SECTION_HEADER_1">
    <p:spTree>
      <p:nvGrpSpPr>
        <p:cNvPr id="90" name="Shape 90"/>
        <p:cNvGrpSpPr/>
        <p:nvPr/>
      </p:nvGrpSpPr>
      <p:grpSpPr>
        <a:xfrm>
          <a:off x="0" y="0"/>
          <a:ext cx="0" cy="0"/>
          <a:chOff x="0" y="0"/>
          <a:chExt cx="0" cy="0"/>
        </a:xfrm>
      </p:grpSpPr>
      <p:sp>
        <p:nvSpPr>
          <p:cNvPr id="91" name="Google Shape;91;p18"/>
          <p:cNvSpPr txBox="1"/>
          <p:nvPr>
            <p:ph idx="1" type="subTitle"/>
          </p:nvPr>
        </p:nvSpPr>
        <p:spPr>
          <a:xfrm>
            <a:off x="909150" y="4159275"/>
            <a:ext cx="7325700" cy="7839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a:solidFill>
                  <a:srgbClr val="EE5340"/>
                </a:solidFill>
                <a:latin typeface="Montserrat"/>
                <a:ea typeface="Montserrat"/>
                <a:cs typeface="Montserrat"/>
                <a:sym typeface="Montserrat"/>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shot">
  <p:cSld name="SECTION_HEADER_1_1">
    <p:spTree>
      <p:nvGrpSpPr>
        <p:cNvPr id="92" name="Shape 92"/>
        <p:cNvGrpSpPr/>
        <p:nvPr/>
      </p:nvGrpSpPr>
      <p:grpSpPr>
        <a:xfrm>
          <a:off x="0" y="0"/>
          <a:ext cx="0" cy="0"/>
          <a:chOff x="0" y="0"/>
          <a:chExt cx="0" cy="0"/>
        </a:xfrm>
      </p:grpSpPr>
      <p:sp>
        <p:nvSpPr>
          <p:cNvPr id="93" name="Google Shape;93;p19"/>
          <p:cNvSpPr txBox="1"/>
          <p:nvPr>
            <p:ph idx="1" type="subTitle"/>
          </p:nvPr>
        </p:nvSpPr>
        <p:spPr>
          <a:xfrm>
            <a:off x="793025" y="1101750"/>
            <a:ext cx="2577000" cy="783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rgbClr val="EE5340"/>
                </a:solidFill>
                <a:latin typeface="Montserrat"/>
                <a:ea typeface="Montserrat"/>
                <a:cs typeface="Montserrat"/>
                <a:sym typeface="Montserrat"/>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grpSp>
        <p:nvGrpSpPr>
          <p:cNvPr id="94" name="Google Shape;94;p19"/>
          <p:cNvGrpSpPr/>
          <p:nvPr/>
        </p:nvGrpSpPr>
        <p:grpSpPr>
          <a:xfrm>
            <a:off x="5398503" y="342909"/>
            <a:ext cx="3745494" cy="4800585"/>
            <a:chOff x="-5" y="8"/>
            <a:chExt cx="6255000" cy="8946300"/>
          </a:xfrm>
        </p:grpSpPr>
        <p:grpSp>
          <p:nvGrpSpPr>
            <p:cNvPr id="95" name="Google Shape;95;p19"/>
            <p:cNvGrpSpPr/>
            <p:nvPr/>
          </p:nvGrpSpPr>
          <p:grpSpPr>
            <a:xfrm>
              <a:off x="-5" y="8"/>
              <a:ext cx="6255000" cy="8946300"/>
              <a:chOff x="-4" y="9"/>
              <a:chExt cx="6255000" cy="8946300"/>
            </a:xfrm>
          </p:grpSpPr>
          <p:sp>
            <p:nvSpPr>
              <p:cNvPr id="96" name="Google Shape;96;p19"/>
              <p:cNvSpPr/>
              <p:nvPr/>
            </p:nvSpPr>
            <p:spPr>
              <a:xfrm>
                <a:off x="-4" y="9"/>
                <a:ext cx="6255000" cy="8946300"/>
              </a:xfrm>
              <a:prstGeom prst="roundRect">
                <a:avLst>
                  <a:gd fmla="val 2077" name="adj"/>
                </a:avLst>
              </a:prstGeom>
              <a:solidFill>
                <a:srgbClr val="EFEFE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Helvetica Neue Light"/>
                  <a:buNone/>
                </a:pPr>
                <a:r>
                  <a:t/>
                </a:r>
                <a:endParaRPr b="0" i="0" sz="3200" u="none" cap="none" strike="noStrike">
                  <a:solidFill>
                    <a:srgbClr val="FFFFFF"/>
                  </a:solidFill>
                  <a:latin typeface="Helvetica Neue Light"/>
                  <a:ea typeface="Helvetica Neue Light"/>
                  <a:cs typeface="Helvetica Neue Light"/>
                  <a:sym typeface="Helvetica Neue Light"/>
                </a:endParaRPr>
              </a:p>
            </p:txBody>
          </p:sp>
          <p:grpSp>
            <p:nvGrpSpPr>
              <p:cNvPr id="97" name="Google Shape;97;p19"/>
              <p:cNvGrpSpPr/>
              <p:nvPr/>
            </p:nvGrpSpPr>
            <p:grpSpPr>
              <a:xfrm>
                <a:off x="175285" y="246203"/>
                <a:ext cx="974091" cy="232800"/>
                <a:chOff x="-1" y="0"/>
                <a:chExt cx="974091" cy="232800"/>
              </a:xfrm>
            </p:grpSpPr>
            <p:sp>
              <p:nvSpPr>
                <p:cNvPr id="98" name="Google Shape;98;p19"/>
                <p:cNvSpPr/>
                <p:nvPr/>
              </p:nvSpPr>
              <p:spPr>
                <a:xfrm>
                  <a:off x="370645" y="0"/>
                  <a:ext cx="232800" cy="232800"/>
                </a:xfrm>
                <a:prstGeom prst="ellipse">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Helvetica Neue Light"/>
                    <a:buNone/>
                  </a:pPr>
                  <a:r>
                    <a:t/>
                  </a:r>
                  <a:endParaRPr b="0" i="0" sz="3200" u="none" cap="none" strike="noStrike">
                    <a:solidFill>
                      <a:srgbClr val="FFFFFF"/>
                    </a:solidFill>
                    <a:latin typeface="Helvetica Neue Light"/>
                    <a:ea typeface="Helvetica Neue Light"/>
                    <a:cs typeface="Helvetica Neue Light"/>
                    <a:sym typeface="Helvetica Neue Light"/>
                  </a:endParaRPr>
                </a:p>
              </p:txBody>
            </p:sp>
            <p:sp>
              <p:nvSpPr>
                <p:cNvPr id="99" name="Google Shape;99;p19"/>
                <p:cNvSpPr/>
                <p:nvPr/>
              </p:nvSpPr>
              <p:spPr>
                <a:xfrm>
                  <a:off x="-1" y="0"/>
                  <a:ext cx="232800" cy="232800"/>
                </a:xfrm>
                <a:prstGeom prst="ellipse">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Helvetica Neue Light"/>
                    <a:buNone/>
                  </a:pPr>
                  <a:r>
                    <a:t/>
                  </a:r>
                  <a:endParaRPr b="0" i="0" sz="3200" u="none" cap="none" strike="noStrike">
                    <a:solidFill>
                      <a:srgbClr val="FFFFFF"/>
                    </a:solidFill>
                    <a:latin typeface="Helvetica Neue Light"/>
                    <a:ea typeface="Helvetica Neue Light"/>
                    <a:cs typeface="Helvetica Neue Light"/>
                    <a:sym typeface="Helvetica Neue Light"/>
                  </a:endParaRPr>
                </a:p>
              </p:txBody>
            </p:sp>
            <p:sp>
              <p:nvSpPr>
                <p:cNvPr id="100" name="Google Shape;100;p19"/>
                <p:cNvSpPr/>
                <p:nvPr/>
              </p:nvSpPr>
              <p:spPr>
                <a:xfrm>
                  <a:off x="741290" y="0"/>
                  <a:ext cx="232800" cy="232800"/>
                </a:xfrm>
                <a:prstGeom prst="ellipse">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Helvetica Neue Light"/>
                    <a:buNone/>
                  </a:pPr>
                  <a:r>
                    <a:t/>
                  </a:r>
                  <a:endParaRPr b="0" i="0" sz="3200" u="none" cap="none" strike="noStrike">
                    <a:solidFill>
                      <a:srgbClr val="FFFFFF"/>
                    </a:solidFill>
                    <a:latin typeface="Helvetica Neue Light"/>
                    <a:ea typeface="Helvetica Neue Light"/>
                    <a:cs typeface="Helvetica Neue Light"/>
                    <a:sym typeface="Helvetica Neue Light"/>
                  </a:endParaRPr>
                </a:p>
              </p:txBody>
            </p:sp>
          </p:grpSp>
        </p:grpSp>
        <p:sp>
          <p:nvSpPr>
            <p:cNvPr id="101" name="Google Shape;101;p19"/>
            <p:cNvSpPr/>
            <p:nvPr/>
          </p:nvSpPr>
          <p:spPr>
            <a:xfrm>
              <a:off x="148691" y="683317"/>
              <a:ext cx="6106200" cy="82629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Helvetica Neue Light"/>
                <a:buNone/>
              </a:pPr>
              <a:r>
                <a:t/>
              </a:r>
              <a:endParaRPr b="0" i="0" sz="3200" u="none" cap="none" strike="noStrike">
                <a:solidFill>
                  <a:srgbClr val="FFFFFF"/>
                </a:solidFill>
                <a:latin typeface="Helvetica Neue Light"/>
                <a:ea typeface="Helvetica Neue Light"/>
                <a:cs typeface="Helvetica Neue Light"/>
                <a:sym typeface="Helvetica Neue Light"/>
              </a:endParaRPr>
            </a:p>
          </p:txBody>
        </p:sp>
      </p:grpSp>
      <p:sp>
        <p:nvSpPr>
          <p:cNvPr id="102" name="Google Shape;102;p19"/>
          <p:cNvSpPr txBox="1"/>
          <p:nvPr>
            <p:ph idx="2" type="body"/>
          </p:nvPr>
        </p:nvSpPr>
        <p:spPr>
          <a:xfrm>
            <a:off x="793025" y="1929650"/>
            <a:ext cx="4047600" cy="2502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shot Large">
  <p:cSld name="SECTION_HEADER_1_1_1">
    <p:spTree>
      <p:nvGrpSpPr>
        <p:cNvPr id="103" name="Shape 103"/>
        <p:cNvGrpSpPr/>
        <p:nvPr/>
      </p:nvGrpSpPr>
      <p:grpSpPr>
        <a:xfrm>
          <a:off x="0" y="0"/>
          <a:ext cx="0" cy="0"/>
          <a:chOff x="0" y="0"/>
          <a:chExt cx="0" cy="0"/>
        </a:xfrm>
      </p:grpSpPr>
      <p:sp>
        <p:nvSpPr>
          <p:cNvPr id="104" name="Google Shape;104;p20"/>
          <p:cNvSpPr txBox="1"/>
          <p:nvPr>
            <p:ph idx="1" type="subTitle"/>
          </p:nvPr>
        </p:nvSpPr>
        <p:spPr>
          <a:xfrm>
            <a:off x="793025" y="1101750"/>
            <a:ext cx="2168100" cy="783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rgbClr val="EE5340"/>
                </a:solidFill>
                <a:latin typeface="Montserrat"/>
                <a:ea typeface="Montserrat"/>
                <a:cs typeface="Montserrat"/>
                <a:sym typeface="Montserrat"/>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grpSp>
        <p:nvGrpSpPr>
          <p:cNvPr id="105" name="Google Shape;105;p20"/>
          <p:cNvGrpSpPr/>
          <p:nvPr/>
        </p:nvGrpSpPr>
        <p:grpSpPr>
          <a:xfrm>
            <a:off x="3569699" y="342900"/>
            <a:ext cx="5694768" cy="4800585"/>
            <a:chOff x="-11" y="-9"/>
            <a:chExt cx="9510300" cy="8946300"/>
          </a:xfrm>
        </p:grpSpPr>
        <p:grpSp>
          <p:nvGrpSpPr>
            <p:cNvPr id="106" name="Google Shape;106;p20"/>
            <p:cNvGrpSpPr/>
            <p:nvPr/>
          </p:nvGrpSpPr>
          <p:grpSpPr>
            <a:xfrm>
              <a:off x="-11" y="-9"/>
              <a:ext cx="9510300" cy="8946300"/>
              <a:chOff x="-10" y="-8"/>
              <a:chExt cx="9510300" cy="8946300"/>
            </a:xfrm>
          </p:grpSpPr>
          <p:sp>
            <p:nvSpPr>
              <p:cNvPr id="107" name="Google Shape;107;p20"/>
              <p:cNvSpPr/>
              <p:nvPr/>
            </p:nvSpPr>
            <p:spPr>
              <a:xfrm>
                <a:off x="-10" y="-8"/>
                <a:ext cx="9510300" cy="8946300"/>
              </a:xfrm>
              <a:prstGeom prst="roundRect">
                <a:avLst>
                  <a:gd fmla="val 2077" name="adj"/>
                </a:avLst>
              </a:prstGeom>
              <a:solidFill>
                <a:srgbClr val="EFEFE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Helvetica Neue Light"/>
                  <a:buNone/>
                </a:pPr>
                <a:r>
                  <a:t/>
                </a:r>
                <a:endParaRPr b="0" i="0" sz="3200" u="none" cap="none" strike="noStrike">
                  <a:solidFill>
                    <a:srgbClr val="FFFFFF"/>
                  </a:solidFill>
                  <a:latin typeface="Helvetica Neue Light"/>
                  <a:ea typeface="Helvetica Neue Light"/>
                  <a:cs typeface="Helvetica Neue Light"/>
                  <a:sym typeface="Helvetica Neue Light"/>
                </a:endParaRPr>
              </a:p>
            </p:txBody>
          </p:sp>
          <p:grpSp>
            <p:nvGrpSpPr>
              <p:cNvPr id="108" name="Google Shape;108;p20"/>
              <p:cNvGrpSpPr/>
              <p:nvPr/>
            </p:nvGrpSpPr>
            <p:grpSpPr>
              <a:xfrm>
                <a:off x="175285" y="246203"/>
                <a:ext cx="974091" cy="232800"/>
                <a:chOff x="-1" y="0"/>
                <a:chExt cx="974091" cy="232800"/>
              </a:xfrm>
            </p:grpSpPr>
            <p:sp>
              <p:nvSpPr>
                <p:cNvPr id="109" name="Google Shape;109;p20"/>
                <p:cNvSpPr/>
                <p:nvPr/>
              </p:nvSpPr>
              <p:spPr>
                <a:xfrm>
                  <a:off x="370645" y="0"/>
                  <a:ext cx="232800" cy="232800"/>
                </a:xfrm>
                <a:prstGeom prst="ellipse">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Helvetica Neue Light"/>
                    <a:buNone/>
                  </a:pPr>
                  <a:r>
                    <a:t/>
                  </a:r>
                  <a:endParaRPr b="0" i="0" sz="3200" u="none" cap="none" strike="noStrike">
                    <a:solidFill>
                      <a:srgbClr val="FFFFFF"/>
                    </a:solidFill>
                    <a:latin typeface="Helvetica Neue Light"/>
                    <a:ea typeface="Helvetica Neue Light"/>
                    <a:cs typeface="Helvetica Neue Light"/>
                    <a:sym typeface="Helvetica Neue Light"/>
                  </a:endParaRPr>
                </a:p>
              </p:txBody>
            </p:sp>
            <p:sp>
              <p:nvSpPr>
                <p:cNvPr id="110" name="Google Shape;110;p20"/>
                <p:cNvSpPr/>
                <p:nvPr/>
              </p:nvSpPr>
              <p:spPr>
                <a:xfrm>
                  <a:off x="-1" y="0"/>
                  <a:ext cx="232800" cy="232800"/>
                </a:xfrm>
                <a:prstGeom prst="ellipse">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Helvetica Neue Light"/>
                    <a:buNone/>
                  </a:pPr>
                  <a:r>
                    <a:t/>
                  </a:r>
                  <a:endParaRPr b="0" i="0" sz="3200" u="none" cap="none" strike="noStrike">
                    <a:solidFill>
                      <a:srgbClr val="FFFFFF"/>
                    </a:solidFill>
                    <a:latin typeface="Helvetica Neue Light"/>
                    <a:ea typeface="Helvetica Neue Light"/>
                    <a:cs typeface="Helvetica Neue Light"/>
                    <a:sym typeface="Helvetica Neue Light"/>
                  </a:endParaRPr>
                </a:p>
              </p:txBody>
            </p:sp>
            <p:sp>
              <p:nvSpPr>
                <p:cNvPr id="111" name="Google Shape;111;p20"/>
                <p:cNvSpPr/>
                <p:nvPr/>
              </p:nvSpPr>
              <p:spPr>
                <a:xfrm>
                  <a:off x="741290" y="0"/>
                  <a:ext cx="232800" cy="232800"/>
                </a:xfrm>
                <a:prstGeom prst="ellipse">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Helvetica Neue Light"/>
                    <a:buNone/>
                  </a:pPr>
                  <a:r>
                    <a:t/>
                  </a:r>
                  <a:endParaRPr b="0" i="0" sz="3200" u="none" cap="none" strike="noStrike">
                    <a:solidFill>
                      <a:srgbClr val="FFFFFF"/>
                    </a:solidFill>
                    <a:latin typeface="Helvetica Neue Light"/>
                    <a:ea typeface="Helvetica Neue Light"/>
                    <a:cs typeface="Helvetica Neue Light"/>
                    <a:sym typeface="Helvetica Neue Light"/>
                  </a:endParaRPr>
                </a:p>
              </p:txBody>
            </p:sp>
          </p:grpSp>
        </p:grpSp>
        <p:sp>
          <p:nvSpPr>
            <p:cNvPr id="112" name="Google Shape;112;p20"/>
            <p:cNvSpPr/>
            <p:nvPr/>
          </p:nvSpPr>
          <p:spPr>
            <a:xfrm>
              <a:off x="148713" y="683321"/>
              <a:ext cx="9361500" cy="82629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Font typeface="Helvetica Neue Light"/>
                <a:buNone/>
              </a:pPr>
              <a:r>
                <a:t/>
              </a:r>
              <a:endParaRPr b="0" i="0" sz="3200" u="none" cap="none" strike="noStrike">
                <a:solidFill>
                  <a:srgbClr val="FFFFFF"/>
                </a:solidFill>
                <a:latin typeface="Helvetica Neue Light"/>
                <a:ea typeface="Helvetica Neue Light"/>
                <a:cs typeface="Helvetica Neue Light"/>
                <a:sym typeface="Helvetica Neue Light"/>
              </a:endParaRPr>
            </a:p>
          </p:txBody>
        </p:sp>
      </p:grpSp>
      <p:sp>
        <p:nvSpPr>
          <p:cNvPr id="113" name="Google Shape;113;p20"/>
          <p:cNvSpPr txBox="1"/>
          <p:nvPr>
            <p:ph idx="2" type="body"/>
          </p:nvPr>
        </p:nvSpPr>
        <p:spPr>
          <a:xfrm>
            <a:off x="793025" y="1929650"/>
            <a:ext cx="2168100" cy="2502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
  <p:cSld name="TITLE_2">
    <p:bg>
      <p:bgPr>
        <a:solidFill>
          <a:srgbClr val="5C3977"/>
        </a:soli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909150" y="1465050"/>
            <a:ext cx="7325700" cy="841800"/>
          </a:xfrm>
          <a:prstGeom prst="rect">
            <a:avLst/>
          </a:prstGeom>
        </p:spPr>
        <p:txBody>
          <a:bodyPr anchorCtr="0" anchor="b" bIns="91425" lIns="91425" spcFirstLastPara="1" rIns="91425" wrap="square" tIns="91425">
            <a:noAutofit/>
          </a:bodyPr>
          <a:lstStyle>
            <a:lvl1pPr indent="0" lvl="0" marL="0" marR="0" rtl="0">
              <a:lnSpc>
                <a:spcPct val="100000"/>
              </a:lnSpc>
              <a:spcBef>
                <a:spcPts val="0"/>
              </a:spcBef>
              <a:spcAft>
                <a:spcPts val="0"/>
              </a:spcAft>
              <a:buClr>
                <a:srgbClr val="FFFFFF"/>
              </a:buClr>
              <a:buSzPts val="3600"/>
              <a:buFont typeface="Montserrat"/>
              <a:buNone/>
              <a:defRPr b="1" sz="3600">
                <a:solidFill>
                  <a:srgbClr val="FFFFFF"/>
                </a:solidFill>
                <a:latin typeface="Montserrat"/>
                <a:ea typeface="Montserrat"/>
                <a:cs typeface="Montserrat"/>
                <a:sym typeface="Montserrat"/>
              </a:defRPr>
            </a:lvl1pPr>
            <a:lvl2pPr lvl="1" rtl="0" algn="ctr">
              <a:spcBef>
                <a:spcPts val="0"/>
              </a:spcBef>
              <a:spcAft>
                <a:spcPts val="0"/>
              </a:spcAft>
              <a:buClr>
                <a:srgbClr val="FFFFFF"/>
              </a:buClr>
              <a:buSzPts val="3600"/>
              <a:buNone/>
              <a:defRPr sz="3600">
                <a:solidFill>
                  <a:srgbClr val="FFFFFF"/>
                </a:solidFill>
              </a:defRPr>
            </a:lvl2pPr>
            <a:lvl3pPr lvl="2" rtl="0" algn="ctr">
              <a:spcBef>
                <a:spcPts val="0"/>
              </a:spcBef>
              <a:spcAft>
                <a:spcPts val="0"/>
              </a:spcAft>
              <a:buClr>
                <a:srgbClr val="FFFFFF"/>
              </a:buClr>
              <a:buSzPts val="3600"/>
              <a:buNone/>
              <a:defRPr sz="3600">
                <a:solidFill>
                  <a:srgbClr val="FFFFFF"/>
                </a:solidFill>
              </a:defRPr>
            </a:lvl3pPr>
            <a:lvl4pPr lvl="3" rtl="0" algn="ctr">
              <a:spcBef>
                <a:spcPts val="0"/>
              </a:spcBef>
              <a:spcAft>
                <a:spcPts val="0"/>
              </a:spcAft>
              <a:buClr>
                <a:srgbClr val="FFFFFF"/>
              </a:buClr>
              <a:buSzPts val="3600"/>
              <a:buNone/>
              <a:defRPr sz="3600">
                <a:solidFill>
                  <a:srgbClr val="FFFFFF"/>
                </a:solidFill>
              </a:defRPr>
            </a:lvl4pPr>
            <a:lvl5pPr lvl="4" rtl="0" algn="ctr">
              <a:spcBef>
                <a:spcPts val="0"/>
              </a:spcBef>
              <a:spcAft>
                <a:spcPts val="0"/>
              </a:spcAft>
              <a:buClr>
                <a:srgbClr val="FFFFFF"/>
              </a:buClr>
              <a:buSzPts val="3600"/>
              <a:buNone/>
              <a:defRPr sz="3600">
                <a:solidFill>
                  <a:srgbClr val="FFFFFF"/>
                </a:solidFill>
              </a:defRPr>
            </a:lvl5pPr>
            <a:lvl6pPr lvl="5" rtl="0" algn="ctr">
              <a:spcBef>
                <a:spcPts val="0"/>
              </a:spcBef>
              <a:spcAft>
                <a:spcPts val="0"/>
              </a:spcAft>
              <a:buClr>
                <a:srgbClr val="FFFFFF"/>
              </a:buClr>
              <a:buSzPts val="3600"/>
              <a:buNone/>
              <a:defRPr sz="3600">
                <a:solidFill>
                  <a:srgbClr val="FFFFFF"/>
                </a:solidFill>
              </a:defRPr>
            </a:lvl6pPr>
            <a:lvl7pPr lvl="6" rtl="0" algn="ctr">
              <a:spcBef>
                <a:spcPts val="0"/>
              </a:spcBef>
              <a:spcAft>
                <a:spcPts val="0"/>
              </a:spcAft>
              <a:buClr>
                <a:srgbClr val="FFFFFF"/>
              </a:buClr>
              <a:buSzPts val="3600"/>
              <a:buNone/>
              <a:defRPr sz="3600">
                <a:solidFill>
                  <a:srgbClr val="FFFFFF"/>
                </a:solidFill>
              </a:defRPr>
            </a:lvl7pPr>
            <a:lvl8pPr lvl="7" rtl="0" algn="ctr">
              <a:spcBef>
                <a:spcPts val="0"/>
              </a:spcBef>
              <a:spcAft>
                <a:spcPts val="0"/>
              </a:spcAft>
              <a:buClr>
                <a:srgbClr val="FFFFFF"/>
              </a:buClr>
              <a:buSzPts val="3600"/>
              <a:buNone/>
              <a:defRPr sz="3600">
                <a:solidFill>
                  <a:srgbClr val="FFFFFF"/>
                </a:solidFill>
              </a:defRPr>
            </a:lvl8pPr>
            <a:lvl9pPr lvl="8" rtl="0" algn="ctr">
              <a:spcBef>
                <a:spcPts val="0"/>
              </a:spcBef>
              <a:spcAft>
                <a:spcPts val="0"/>
              </a:spcAft>
              <a:buClr>
                <a:srgbClr val="FFFFFF"/>
              </a:buClr>
              <a:buSzPts val="3600"/>
              <a:buNone/>
              <a:defRPr sz="3600">
                <a:solidFill>
                  <a:srgbClr val="FFFFFF"/>
                </a:solidFill>
              </a:defRPr>
            </a:lvl9pPr>
          </a:lstStyle>
          <a:p/>
        </p:txBody>
      </p:sp>
      <p:sp>
        <p:nvSpPr>
          <p:cNvPr id="15" name="Google Shape;15;p3"/>
          <p:cNvSpPr txBox="1"/>
          <p:nvPr>
            <p:ph idx="12" type="sldNum"/>
          </p:nvPr>
        </p:nvSpPr>
        <p:spPr>
          <a:xfrm>
            <a:off x="7859358" y="4549492"/>
            <a:ext cx="548700" cy="393600"/>
          </a:xfrm>
          <a:prstGeom prst="rect">
            <a:avLst/>
          </a:prstGeom>
        </p:spPr>
        <p:txBody>
          <a:bodyPr anchorCtr="0" anchor="ctr" bIns="91425" lIns="91425" spcFirstLastPara="1" rIns="91425" wrap="square" tIns="91425">
            <a:noAutofit/>
          </a:bodyPr>
          <a:lstStyle>
            <a:lvl1pPr lvl="0" rtl="0">
              <a:buNone/>
              <a:defRPr>
                <a:solidFill>
                  <a:srgbClr val="CCC4D5"/>
                </a:solidFill>
                <a:latin typeface="Montserrat"/>
                <a:ea typeface="Montserrat"/>
                <a:cs typeface="Montserrat"/>
                <a:sym typeface="Montserrat"/>
              </a:defRPr>
            </a:lvl1pPr>
            <a:lvl2pPr lvl="1" rtl="0">
              <a:buNone/>
              <a:defRPr>
                <a:solidFill>
                  <a:srgbClr val="CCC4D5"/>
                </a:solidFill>
                <a:latin typeface="Montserrat"/>
                <a:ea typeface="Montserrat"/>
                <a:cs typeface="Montserrat"/>
                <a:sym typeface="Montserrat"/>
              </a:defRPr>
            </a:lvl2pPr>
            <a:lvl3pPr lvl="2" rtl="0">
              <a:buNone/>
              <a:defRPr>
                <a:solidFill>
                  <a:srgbClr val="CCC4D5"/>
                </a:solidFill>
                <a:latin typeface="Montserrat"/>
                <a:ea typeface="Montserrat"/>
                <a:cs typeface="Montserrat"/>
                <a:sym typeface="Montserrat"/>
              </a:defRPr>
            </a:lvl3pPr>
            <a:lvl4pPr lvl="3" rtl="0">
              <a:buNone/>
              <a:defRPr>
                <a:solidFill>
                  <a:srgbClr val="CCC4D5"/>
                </a:solidFill>
                <a:latin typeface="Montserrat"/>
                <a:ea typeface="Montserrat"/>
                <a:cs typeface="Montserrat"/>
                <a:sym typeface="Montserrat"/>
              </a:defRPr>
            </a:lvl4pPr>
            <a:lvl5pPr lvl="4" rtl="0">
              <a:buNone/>
              <a:defRPr>
                <a:solidFill>
                  <a:srgbClr val="CCC4D5"/>
                </a:solidFill>
                <a:latin typeface="Montserrat"/>
                <a:ea typeface="Montserrat"/>
                <a:cs typeface="Montserrat"/>
                <a:sym typeface="Montserrat"/>
              </a:defRPr>
            </a:lvl5pPr>
            <a:lvl6pPr lvl="5" rtl="0">
              <a:buNone/>
              <a:defRPr>
                <a:solidFill>
                  <a:srgbClr val="CCC4D5"/>
                </a:solidFill>
                <a:latin typeface="Montserrat"/>
                <a:ea typeface="Montserrat"/>
                <a:cs typeface="Montserrat"/>
                <a:sym typeface="Montserrat"/>
              </a:defRPr>
            </a:lvl6pPr>
            <a:lvl7pPr lvl="6" rtl="0">
              <a:buNone/>
              <a:defRPr>
                <a:solidFill>
                  <a:srgbClr val="CCC4D5"/>
                </a:solidFill>
                <a:latin typeface="Montserrat"/>
                <a:ea typeface="Montserrat"/>
                <a:cs typeface="Montserrat"/>
                <a:sym typeface="Montserrat"/>
              </a:defRPr>
            </a:lvl7pPr>
            <a:lvl8pPr lvl="7" rtl="0">
              <a:buNone/>
              <a:defRPr>
                <a:solidFill>
                  <a:srgbClr val="CCC4D5"/>
                </a:solidFill>
                <a:latin typeface="Montserrat"/>
                <a:ea typeface="Montserrat"/>
                <a:cs typeface="Montserrat"/>
                <a:sym typeface="Montserrat"/>
              </a:defRPr>
            </a:lvl8pPr>
            <a:lvl9pPr lvl="8" rtl="0">
              <a:buNone/>
              <a:defRPr>
                <a:solidFill>
                  <a:srgbClr val="CCC4D5"/>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3"/>
          <p:cNvSpPr txBox="1"/>
          <p:nvPr>
            <p:ph idx="1" type="subTitle"/>
          </p:nvPr>
        </p:nvSpPr>
        <p:spPr>
          <a:xfrm>
            <a:off x="909150" y="2457450"/>
            <a:ext cx="7325700" cy="12210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rgbClr val="CCC4D5"/>
                </a:solidFill>
                <a:latin typeface="Montserrat"/>
                <a:ea typeface="Montserrat"/>
                <a:cs typeface="Montserrat"/>
                <a:sym typeface="Montserrat"/>
              </a:defRPr>
            </a:lvl1pPr>
            <a:lvl2pPr lvl="1" rtl="0">
              <a:spcBef>
                <a:spcPts val="0"/>
              </a:spcBef>
              <a:spcAft>
                <a:spcPts val="0"/>
              </a:spcAft>
              <a:buNone/>
              <a:defRPr>
                <a:solidFill>
                  <a:srgbClr val="CCC4D5"/>
                </a:solidFill>
              </a:defRPr>
            </a:lvl2pPr>
            <a:lvl3pPr lvl="2" rtl="0">
              <a:spcBef>
                <a:spcPts val="0"/>
              </a:spcBef>
              <a:spcAft>
                <a:spcPts val="0"/>
              </a:spcAft>
              <a:buNone/>
              <a:defRPr>
                <a:solidFill>
                  <a:srgbClr val="CCC4D5"/>
                </a:solidFill>
              </a:defRPr>
            </a:lvl3pPr>
            <a:lvl4pPr lvl="3" rtl="0">
              <a:spcBef>
                <a:spcPts val="0"/>
              </a:spcBef>
              <a:spcAft>
                <a:spcPts val="0"/>
              </a:spcAft>
              <a:buNone/>
              <a:defRPr>
                <a:solidFill>
                  <a:srgbClr val="CCC4D5"/>
                </a:solidFill>
              </a:defRPr>
            </a:lvl4pPr>
            <a:lvl5pPr lvl="4" rtl="0">
              <a:spcBef>
                <a:spcPts val="0"/>
              </a:spcBef>
              <a:spcAft>
                <a:spcPts val="0"/>
              </a:spcAft>
              <a:buNone/>
              <a:defRPr>
                <a:solidFill>
                  <a:srgbClr val="CCC4D5"/>
                </a:solidFill>
              </a:defRPr>
            </a:lvl5pPr>
            <a:lvl6pPr lvl="5" rtl="0">
              <a:spcBef>
                <a:spcPts val="0"/>
              </a:spcBef>
              <a:spcAft>
                <a:spcPts val="0"/>
              </a:spcAft>
              <a:buNone/>
              <a:defRPr>
                <a:solidFill>
                  <a:srgbClr val="CCC4D5"/>
                </a:solidFill>
              </a:defRPr>
            </a:lvl6pPr>
            <a:lvl7pPr lvl="6" rtl="0">
              <a:spcBef>
                <a:spcPts val="0"/>
              </a:spcBef>
              <a:spcAft>
                <a:spcPts val="0"/>
              </a:spcAft>
              <a:buNone/>
              <a:defRPr>
                <a:solidFill>
                  <a:srgbClr val="CCC4D5"/>
                </a:solidFill>
              </a:defRPr>
            </a:lvl7pPr>
            <a:lvl8pPr lvl="7" rtl="0">
              <a:spcBef>
                <a:spcPts val="0"/>
              </a:spcBef>
              <a:spcAft>
                <a:spcPts val="0"/>
              </a:spcAft>
              <a:buNone/>
              <a:defRPr>
                <a:solidFill>
                  <a:srgbClr val="CCC4D5"/>
                </a:solidFill>
              </a:defRPr>
            </a:lvl8pPr>
            <a:lvl9pPr lvl="8" rtl="0">
              <a:spcBef>
                <a:spcPts val="0"/>
              </a:spcBef>
              <a:spcAft>
                <a:spcPts val="0"/>
              </a:spcAft>
              <a:buNone/>
              <a:defRPr>
                <a:solidFill>
                  <a:srgbClr val="CCC4D5"/>
                </a:solidFill>
              </a:defRPr>
            </a:lvl9pPr>
          </a:lstStyle>
          <a:p/>
        </p:txBody>
      </p:sp>
      <p:pic>
        <p:nvPicPr>
          <p:cNvPr id="17" name="Google Shape;17;p3"/>
          <p:cNvPicPr preferRelativeResize="0"/>
          <p:nvPr/>
        </p:nvPicPr>
        <p:blipFill rotWithShape="1">
          <a:blip r:embed="rId2">
            <a:alphaModFix/>
          </a:blip>
          <a:srcRect b="0" l="0" r="0" t="0"/>
          <a:stretch/>
        </p:blipFill>
        <p:spPr>
          <a:xfrm>
            <a:off x="8515725" y="4549500"/>
            <a:ext cx="393600" cy="393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TITLE_2_3">
    <p:bg>
      <p:bgPr>
        <a:noFill/>
      </p:bgPr>
    </p:bg>
    <p:spTree>
      <p:nvGrpSpPr>
        <p:cNvPr id="18" name="Shape 18"/>
        <p:cNvGrpSpPr/>
        <p:nvPr/>
      </p:nvGrpSpPr>
      <p:grpSpPr>
        <a:xfrm>
          <a:off x="0" y="0"/>
          <a:ext cx="0" cy="0"/>
          <a:chOff x="0" y="0"/>
          <a:chExt cx="0" cy="0"/>
        </a:xfrm>
      </p:grpSpPr>
      <p:sp>
        <p:nvSpPr>
          <p:cNvPr id="19" name="Google Shape;19;p4"/>
          <p:cNvSpPr/>
          <p:nvPr/>
        </p:nvSpPr>
        <p:spPr>
          <a:xfrm>
            <a:off x="0" y="0"/>
            <a:ext cx="4557000" cy="5143500"/>
          </a:xfrm>
          <a:prstGeom prst="rect">
            <a:avLst/>
          </a:prstGeom>
          <a:solidFill>
            <a:srgbClr val="5C39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909150" y="1174375"/>
            <a:ext cx="2955300" cy="1361100"/>
          </a:xfrm>
          <a:prstGeom prst="rect">
            <a:avLst/>
          </a:prstGeom>
        </p:spPr>
        <p:txBody>
          <a:bodyPr anchorCtr="0" anchor="b" bIns="91425" lIns="91425" spcFirstLastPara="1" rIns="91425" wrap="square" tIns="91425">
            <a:noAutofit/>
          </a:bodyPr>
          <a:lstStyle>
            <a:lvl1pPr indent="0" lvl="0" marL="0" marR="0" rtl="0">
              <a:lnSpc>
                <a:spcPct val="100000"/>
              </a:lnSpc>
              <a:spcBef>
                <a:spcPts val="0"/>
              </a:spcBef>
              <a:spcAft>
                <a:spcPts val="0"/>
              </a:spcAft>
              <a:buClr>
                <a:srgbClr val="FFFFFF"/>
              </a:buClr>
              <a:buSzPts val="3600"/>
              <a:buFont typeface="Montserrat"/>
              <a:buNone/>
              <a:defRPr b="1" sz="3600">
                <a:solidFill>
                  <a:srgbClr val="FFFFFF"/>
                </a:solidFill>
                <a:latin typeface="Montserrat"/>
                <a:ea typeface="Montserrat"/>
                <a:cs typeface="Montserrat"/>
                <a:sym typeface="Montserrat"/>
              </a:defRPr>
            </a:lvl1pPr>
            <a:lvl2pPr lvl="1" rtl="0" algn="ctr">
              <a:spcBef>
                <a:spcPts val="0"/>
              </a:spcBef>
              <a:spcAft>
                <a:spcPts val="0"/>
              </a:spcAft>
              <a:buClr>
                <a:srgbClr val="FFFFFF"/>
              </a:buClr>
              <a:buSzPts val="3600"/>
              <a:buNone/>
              <a:defRPr sz="3600">
                <a:solidFill>
                  <a:srgbClr val="FFFFFF"/>
                </a:solidFill>
              </a:defRPr>
            </a:lvl2pPr>
            <a:lvl3pPr lvl="2" rtl="0" algn="ctr">
              <a:spcBef>
                <a:spcPts val="0"/>
              </a:spcBef>
              <a:spcAft>
                <a:spcPts val="0"/>
              </a:spcAft>
              <a:buClr>
                <a:srgbClr val="FFFFFF"/>
              </a:buClr>
              <a:buSzPts val="3600"/>
              <a:buNone/>
              <a:defRPr sz="3600">
                <a:solidFill>
                  <a:srgbClr val="FFFFFF"/>
                </a:solidFill>
              </a:defRPr>
            </a:lvl3pPr>
            <a:lvl4pPr lvl="3" rtl="0" algn="ctr">
              <a:spcBef>
                <a:spcPts val="0"/>
              </a:spcBef>
              <a:spcAft>
                <a:spcPts val="0"/>
              </a:spcAft>
              <a:buClr>
                <a:srgbClr val="FFFFFF"/>
              </a:buClr>
              <a:buSzPts val="3600"/>
              <a:buNone/>
              <a:defRPr sz="3600">
                <a:solidFill>
                  <a:srgbClr val="FFFFFF"/>
                </a:solidFill>
              </a:defRPr>
            </a:lvl4pPr>
            <a:lvl5pPr lvl="4" rtl="0" algn="ctr">
              <a:spcBef>
                <a:spcPts val="0"/>
              </a:spcBef>
              <a:spcAft>
                <a:spcPts val="0"/>
              </a:spcAft>
              <a:buClr>
                <a:srgbClr val="FFFFFF"/>
              </a:buClr>
              <a:buSzPts val="3600"/>
              <a:buNone/>
              <a:defRPr sz="3600">
                <a:solidFill>
                  <a:srgbClr val="FFFFFF"/>
                </a:solidFill>
              </a:defRPr>
            </a:lvl5pPr>
            <a:lvl6pPr lvl="5" rtl="0" algn="ctr">
              <a:spcBef>
                <a:spcPts val="0"/>
              </a:spcBef>
              <a:spcAft>
                <a:spcPts val="0"/>
              </a:spcAft>
              <a:buClr>
                <a:srgbClr val="FFFFFF"/>
              </a:buClr>
              <a:buSzPts val="3600"/>
              <a:buNone/>
              <a:defRPr sz="3600">
                <a:solidFill>
                  <a:srgbClr val="FFFFFF"/>
                </a:solidFill>
              </a:defRPr>
            </a:lvl6pPr>
            <a:lvl7pPr lvl="6" rtl="0" algn="ctr">
              <a:spcBef>
                <a:spcPts val="0"/>
              </a:spcBef>
              <a:spcAft>
                <a:spcPts val="0"/>
              </a:spcAft>
              <a:buClr>
                <a:srgbClr val="FFFFFF"/>
              </a:buClr>
              <a:buSzPts val="3600"/>
              <a:buNone/>
              <a:defRPr sz="3600">
                <a:solidFill>
                  <a:srgbClr val="FFFFFF"/>
                </a:solidFill>
              </a:defRPr>
            </a:lvl7pPr>
            <a:lvl8pPr lvl="7" rtl="0" algn="ctr">
              <a:spcBef>
                <a:spcPts val="0"/>
              </a:spcBef>
              <a:spcAft>
                <a:spcPts val="0"/>
              </a:spcAft>
              <a:buClr>
                <a:srgbClr val="FFFFFF"/>
              </a:buClr>
              <a:buSzPts val="3600"/>
              <a:buNone/>
              <a:defRPr sz="3600">
                <a:solidFill>
                  <a:srgbClr val="FFFFFF"/>
                </a:solidFill>
              </a:defRPr>
            </a:lvl8pPr>
            <a:lvl9pPr lvl="8" rtl="0" algn="ctr">
              <a:spcBef>
                <a:spcPts val="0"/>
              </a:spcBef>
              <a:spcAft>
                <a:spcPts val="0"/>
              </a:spcAft>
              <a:buClr>
                <a:srgbClr val="FFFFFF"/>
              </a:buClr>
              <a:buSzPts val="3600"/>
              <a:buNone/>
              <a:defRPr sz="3600">
                <a:solidFill>
                  <a:srgbClr val="FFFFFF"/>
                </a:solidFill>
              </a:defRPr>
            </a:lvl9pPr>
          </a:lstStyle>
          <a:p/>
        </p:txBody>
      </p:sp>
      <p:sp>
        <p:nvSpPr>
          <p:cNvPr id="21" name="Google Shape;21;p4"/>
          <p:cNvSpPr txBox="1"/>
          <p:nvPr>
            <p:ph idx="1" type="subTitle"/>
          </p:nvPr>
        </p:nvSpPr>
        <p:spPr>
          <a:xfrm>
            <a:off x="909150" y="2686050"/>
            <a:ext cx="2955300" cy="12210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rgbClr val="CCC4D5"/>
                </a:solidFill>
                <a:latin typeface="Montserrat"/>
                <a:ea typeface="Montserrat"/>
                <a:cs typeface="Montserrat"/>
                <a:sym typeface="Montserrat"/>
              </a:defRPr>
            </a:lvl1pPr>
            <a:lvl2pPr lvl="1" rtl="0">
              <a:spcBef>
                <a:spcPts val="0"/>
              </a:spcBef>
              <a:spcAft>
                <a:spcPts val="0"/>
              </a:spcAft>
              <a:buNone/>
              <a:defRPr>
                <a:solidFill>
                  <a:srgbClr val="CCC4D5"/>
                </a:solidFill>
              </a:defRPr>
            </a:lvl2pPr>
            <a:lvl3pPr lvl="2" rtl="0">
              <a:spcBef>
                <a:spcPts val="0"/>
              </a:spcBef>
              <a:spcAft>
                <a:spcPts val="0"/>
              </a:spcAft>
              <a:buNone/>
              <a:defRPr>
                <a:solidFill>
                  <a:srgbClr val="CCC4D5"/>
                </a:solidFill>
              </a:defRPr>
            </a:lvl3pPr>
            <a:lvl4pPr lvl="3" rtl="0">
              <a:spcBef>
                <a:spcPts val="0"/>
              </a:spcBef>
              <a:spcAft>
                <a:spcPts val="0"/>
              </a:spcAft>
              <a:buNone/>
              <a:defRPr>
                <a:solidFill>
                  <a:srgbClr val="CCC4D5"/>
                </a:solidFill>
              </a:defRPr>
            </a:lvl4pPr>
            <a:lvl5pPr lvl="4" rtl="0">
              <a:spcBef>
                <a:spcPts val="0"/>
              </a:spcBef>
              <a:spcAft>
                <a:spcPts val="0"/>
              </a:spcAft>
              <a:buNone/>
              <a:defRPr>
                <a:solidFill>
                  <a:srgbClr val="CCC4D5"/>
                </a:solidFill>
              </a:defRPr>
            </a:lvl5pPr>
            <a:lvl6pPr lvl="5" rtl="0">
              <a:spcBef>
                <a:spcPts val="0"/>
              </a:spcBef>
              <a:spcAft>
                <a:spcPts val="0"/>
              </a:spcAft>
              <a:buNone/>
              <a:defRPr>
                <a:solidFill>
                  <a:srgbClr val="CCC4D5"/>
                </a:solidFill>
              </a:defRPr>
            </a:lvl6pPr>
            <a:lvl7pPr lvl="6" rtl="0">
              <a:spcBef>
                <a:spcPts val="0"/>
              </a:spcBef>
              <a:spcAft>
                <a:spcPts val="0"/>
              </a:spcAft>
              <a:buNone/>
              <a:defRPr>
                <a:solidFill>
                  <a:srgbClr val="CCC4D5"/>
                </a:solidFill>
              </a:defRPr>
            </a:lvl7pPr>
            <a:lvl8pPr lvl="7" rtl="0">
              <a:spcBef>
                <a:spcPts val="0"/>
              </a:spcBef>
              <a:spcAft>
                <a:spcPts val="0"/>
              </a:spcAft>
              <a:buNone/>
              <a:defRPr>
                <a:solidFill>
                  <a:srgbClr val="CCC4D5"/>
                </a:solidFill>
              </a:defRPr>
            </a:lvl8pPr>
            <a:lvl9pPr lvl="8" rtl="0">
              <a:spcBef>
                <a:spcPts val="0"/>
              </a:spcBef>
              <a:spcAft>
                <a:spcPts val="0"/>
              </a:spcAft>
              <a:buNone/>
              <a:defRPr>
                <a:solidFill>
                  <a:srgbClr val="CCC4D5"/>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urple">
  <p:cSld name="TITLE_2_2">
    <p:bg>
      <p:bgPr>
        <a:solidFill>
          <a:srgbClr val="5C3977"/>
        </a:solidFill>
      </p:bgPr>
    </p:bg>
    <p:spTree>
      <p:nvGrpSpPr>
        <p:cNvPr id="22" name="Shape 22"/>
        <p:cNvGrpSpPr/>
        <p:nvPr/>
      </p:nvGrpSpPr>
      <p:grpSpPr>
        <a:xfrm>
          <a:off x="0" y="0"/>
          <a:ext cx="0" cy="0"/>
          <a:chOff x="0" y="0"/>
          <a:chExt cx="0" cy="0"/>
        </a:xfrm>
      </p:grpSpPr>
      <p:sp>
        <p:nvSpPr>
          <p:cNvPr id="23" name="Google Shape;23;p5"/>
          <p:cNvSpPr txBox="1"/>
          <p:nvPr>
            <p:ph type="title"/>
          </p:nvPr>
        </p:nvSpPr>
        <p:spPr>
          <a:xfrm>
            <a:off x="909150" y="1003725"/>
            <a:ext cx="7325700" cy="29811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Clr>
                <a:srgbClr val="FFFFFF"/>
              </a:buClr>
              <a:buSzPts val="6000"/>
              <a:buFont typeface="Montserrat"/>
              <a:buNone/>
              <a:defRPr b="1" sz="6000">
                <a:solidFill>
                  <a:srgbClr val="FFFFFF"/>
                </a:solidFill>
                <a:latin typeface="Montserrat"/>
                <a:ea typeface="Montserrat"/>
                <a:cs typeface="Montserrat"/>
                <a:sym typeface="Montserrat"/>
              </a:defRPr>
            </a:lvl1pPr>
            <a:lvl2pPr lvl="1" rtl="0" algn="ctr">
              <a:spcBef>
                <a:spcPts val="0"/>
              </a:spcBef>
              <a:spcAft>
                <a:spcPts val="0"/>
              </a:spcAft>
              <a:buClr>
                <a:srgbClr val="FFFFFF"/>
              </a:buClr>
              <a:buSzPts val="3600"/>
              <a:buNone/>
              <a:defRPr sz="3600">
                <a:solidFill>
                  <a:srgbClr val="FFFFFF"/>
                </a:solidFill>
              </a:defRPr>
            </a:lvl2pPr>
            <a:lvl3pPr lvl="2" rtl="0" algn="ctr">
              <a:spcBef>
                <a:spcPts val="0"/>
              </a:spcBef>
              <a:spcAft>
                <a:spcPts val="0"/>
              </a:spcAft>
              <a:buClr>
                <a:srgbClr val="FFFFFF"/>
              </a:buClr>
              <a:buSzPts val="3600"/>
              <a:buNone/>
              <a:defRPr sz="3600">
                <a:solidFill>
                  <a:srgbClr val="FFFFFF"/>
                </a:solidFill>
              </a:defRPr>
            </a:lvl3pPr>
            <a:lvl4pPr lvl="3" rtl="0" algn="ctr">
              <a:spcBef>
                <a:spcPts val="0"/>
              </a:spcBef>
              <a:spcAft>
                <a:spcPts val="0"/>
              </a:spcAft>
              <a:buClr>
                <a:srgbClr val="FFFFFF"/>
              </a:buClr>
              <a:buSzPts val="3600"/>
              <a:buNone/>
              <a:defRPr sz="3600">
                <a:solidFill>
                  <a:srgbClr val="FFFFFF"/>
                </a:solidFill>
              </a:defRPr>
            </a:lvl4pPr>
            <a:lvl5pPr lvl="4" rtl="0" algn="ctr">
              <a:spcBef>
                <a:spcPts val="0"/>
              </a:spcBef>
              <a:spcAft>
                <a:spcPts val="0"/>
              </a:spcAft>
              <a:buClr>
                <a:srgbClr val="FFFFFF"/>
              </a:buClr>
              <a:buSzPts val="3600"/>
              <a:buNone/>
              <a:defRPr sz="3600">
                <a:solidFill>
                  <a:srgbClr val="FFFFFF"/>
                </a:solidFill>
              </a:defRPr>
            </a:lvl5pPr>
            <a:lvl6pPr lvl="5" rtl="0" algn="ctr">
              <a:spcBef>
                <a:spcPts val="0"/>
              </a:spcBef>
              <a:spcAft>
                <a:spcPts val="0"/>
              </a:spcAft>
              <a:buClr>
                <a:srgbClr val="FFFFFF"/>
              </a:buClr>
              <a:buSzPts val="3600"/>
              <a:buNone/>
              <a:defRPr sz="3600">
                <a:solidFill>
                  <a:srgbClr val="FFFFFF"/>
                </a:solidFill>
              </a:defRPr>
            </a:lvl6pPr>
            <a:lvl7pPr lvl="6" rtl="0" algn="ctr">
              <a:spcBef>
                <a:spcPts val="0"/>
              </a:spcBef>
              <a:spcAft>
                <a:spcPts val="0"/>
              </a:spcAft>
              <a:buClr>
                <a:srgbClr val="FFFFFF"/>
              </a:buClr>
              <a:buSzPts val="3600"/>
              <a:buNone/>
              <a:defRPr sz="3600">
                <a:solidFill>
                  <a:srgbClr val="FFFFFF"/>
                </a:solidFill>
              </a:defRPr>
            </a:lvl7pPr>
            <a:lvl8pPr lvl="7" rtl="0" algn="ctr">
              <a:spcBef>
                <a:spcPts val="0"/>
              </a:spcBef>
              <a:spcAft>
                <a:spcPts val="0"/>
              </a:spcAft>
              <a:buClr>
                <a:srgbClr val="FFFFFF"/>
              </a:buClr>
              <a:buSzPts val="3600"/>
              <a:buNone/>
              <a:defRPr sz="3600">
                <a:solidFill>
                  <a:srgbClr val="FFFFFF"/>
                </a:solidFill>
              </a:defRPr>
            </a:lvl8pPr>
            <a:lvl9pPr lvl="8" rtl="0" algn="ctr">
              <a:spcBef>
                <a:spcPts val="0"/>
              </a:spcBef>
              <a:spcAft>
                <a:spcPts val="0"/>
              </a:spcAft>
              <a:buClr>
                <a:srgbClr val="FFFFFF"/>
              </a:buClr>
              <a:buSzPts val="3600"/>
              <a:buNone/>
              <a:defRPr sz="3600">
                <a:solidFill>
                  <a:srgbClr val="FFFFFF"/>
                </a:solidFill>
              </a:defRPr>
            </a:lvl9pPr>
          </a:lstStyle>
          <a:p/>
        </p:txBody>
      </p:sp>
      <p:sp>
        <p:nvSpPr>
          <p:cNvPr id="24" name="Google Shape;24;p5"/>
          <p:cNvSpPr txBox="1"/>
          <p:nvPr>
            <p:ph idx="12" type="sldNum"/>
          </p:nvPr>
        </p:nvSpPr>
        <p:spPr>
          <a:xfrm>
            <a:off x="7859358" y="4549492"/>
            <a:ext cx="548700" cy="393600"/>
          </a:xfrm>
          <a:prstGeom prst="rect">
            <a:avLst/>
          </a:prstGeom>
        </p:spPr>
        <p:txBody>
          <a:bodyPr anchorCtr="0" anchor="ctr" bIns="91425" lIns="91425" spcFirstLastPara="1" rIns="91425" wrap="square" tIns="91425">
            <a:noAutofit/>
          </a:bodyPr>
          <a:lstStyle>
            <a:lvl1pPr lvl="0" rtl="0">
              <a:buNone/>
              <a:defRPr>
                <a:solidFill>
                  <a:srgbClr val="CCC4D5"/>
                </a:solidFill>
                <a:latin typeface="Montserrat"/>
                <a:ea typeface="Montserrat"/>
                <a:cs typeface="Montserrat"/>
                <a:sym typeface="Montserrat"/>
              </a:defRPr>
            </a:lvl1pPr>
            <a:lvl2pPr lvl="1" rtl="0">
              <a:buNone/>
              <a:defRPr>
                <a:solidFill>
                  <a:srgbClr val="CCC4D5"/>
                </a:solidFill>
                <a:latin typeface="Montserrat"/>
                <a:ea typeface="Montserrat"/>
                <a:cs typeface="Montserrat"/>
                <a:sym typeface="Montserrat"/>
              </a:defRPr>
            </a:lvl2pPr>
            <a:lvl3pPr lvl="2" rtl="0">
              <a:buNone/>
              <a:defRPr>
                <a:solidFill>
                  <a:srgbClr val="CCC4D5"/>
                </a:solidFill>
                <a:latin typeface="Montserrat"/>
                <a:ea typeface="Montserrat"/>
                <a:cs typeface="Montserrat"/>
                <a:sym typeface="Montserrat"/>
              </a:defRPr>
            </a:lvl3pPr>
            <a:lvl4pPr lvl="3" rtl="0">
              <a:buNone/>
              <a:defRPr>
                <a:solidFill>
                  <a:srgbClr val="CCC4D5"/>
                </a:solidFill>
                <a:latin typeface="Montserrat"/>
                <a:ea typeface="Montserrat"/>
                <a:cs typeface="Montserrat"/>
                <a:sym typeface="Montserrat"/>
              </a:defRPr>
            </a:lvl4pPr>
            <a:lvl5pPr lvl="4" rtl="0">
              <a:buNone/>
              <a:defRPr>
                <a:solidFill>
                  <a:srgbClr val="CCC4D5"/>
                </a:solidFill>
                <a:latin typeface="Montserrat"/>
                <a:ea typeface="Montserrat"/>
                <a:cs typeface="Montserrat"/>
                <a:sym typeface="Montserrat"/>
              </a:defRPr>
            </a:lvl5pPr>
            <a:lvl6pPr lvl="5" rtl="0">
              <a:buNone/>
              <a:defRPr>
                <a:solidFill>
                  <a:srgbClr val="CCC4D5"/>
                </a:solidFill>
                <a:latin typeface="Montserrat"/>
                <a:ea typeface="Montserrat"/>
                <a:cs typeface="Montserrat"/>
                <a:sym typeface="Montserrat"/>
              </a:defRPr>
            </a:lvl6pPr>
            <a:lvl7pPr lvl="6" rtl="0">
              <a:buNone/>
              <a:defRPr>
                <a:solidFill>
                  <a:srgbClr val="CCC4D5"/>
                </a:solidFill>
                <a:latin typeface="Montserrat"/>
                <a:ea typeface="Montserrat"/>
                <a:cs typeface="Montserrat"/>
                <a:sym typeface="Montserrat"/>
              </a:defRPr>
            </a:lvl7pPr>
            <a:lvl8pPr lvl="7" rtl="0">
              <a:buNone/>
              <a:defRPr>
                <a:solidFill>
                  <a:srgbClr val="CCC4D5"/>
                </a:solidFill>
                <a:latin typeface="Montserrat"/>
                <a:ea typeface="Montserrat"/>
                <a:cs typeface="Montserrat"/>
                <a:sym typeface="Montserrat"/>
              </a:defRPr>
            </a:lvl8pPr>
            <a:lvl9pPr lvl="8" rtl="0">
              <a:buNone/>
              <a:defRPr>
                <a:solidFill>
                  <a:srgbClr val="CCC4D5"/>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5"/>
          <p:cNvSpPr txBox="1"/>
          <p:nvPr>
            <p:ph idx="1" type="subTitle"/>
          </p:nvPr>
        </p:nvSpPr>
        <p:spPr>
          <a:xfrm>
            <a:off x="909150" y="4124375"/>
            <a:ext cx="7325700" cy="46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rgbClr val="CCC4D5"/>
                </a:solidFill>
                <a:latin typeface="Montserrat"/>
                <a:ea typeface="Montserrat"/>
                <a:cs typeface="Montserrat"/>
                <a:sym typeface="Montserrat"/>
              </a:defRPr>
            </a:lvl1pPr>
            <a:lvl2pPr lvl="1" rtl="0">
              <a:spcBef>
                <a:spcPts val="0"/>
              </a:spcBef>
              <a:spcAft>
                <a:spcPts val="0"/>
              </a:spcAft>
              <a:buNone/>
              <a:defRPr>
                <a:solidFill>
                  <a:srgbClr val="CCC4D5"/>
                </a:solidFill>
              </a:defRPr>
            </a:lvl2pPr>
            <a:lvl3pPr lvl="2" rtl="0">
              <a:spcBef>
                <a:spcPts val="0"/>
              </a:spcBef>
              <a:spcAft>
                <a:spcPts val="0"/>
              </a:spcAft>
              <a:buNone/>
              <a:defRPr>
                <a:solidFill>
                  <a:srgbClr val="CCC4D5"/>
                </a:solidFill>
              </a:defRPr>
            </a:lvl3pPr>
            <a:lvl4pPr lvl="3" rtl="0">
              <a:spcBef>
                <a:spcPts val="0"/>
              </a:spcBef>
              <a:spcAft>
                <a:spcPts val="0"/>
              </a:spcAft>
              <a:buNone/>
              <a:defRPr>
                <a:solidFill>
                  <a:srgbClr val="CCC4D5"/>
                </a:solidFill>
              </a:defRPr>
            </a:lvl4pPr>
            <a:lvl5pPr lvl="4" rtl="0">
              <a:spcBef>
                <a:spcPts val="0"/>
              </a:spcBef>
              <a:spcAft>
                <a:spcPts val="0"/>
              </a:spcAft>
              <a:buNone/>
              <a:defRPr>
                <a:solidFill>
                  <a:srgbClr val="CCC4D5"/>
                </a:solidFill>
              </a:defRPr>
            </a:lvl5pPr>
            <a:lvl6pPr lvl="5" rtl="0">
              <a:spcBef>
                <a:spcPts val="0"/>
              </a:spcBef>
              <a:spcAft>
                <a:spcPts val="0"/>
              </a:spcAft>
              <a:buNone/>
              <a:defRPr>
                <a:solidFill>
                  <a:srgbClr val="CCC4D5"/>
                </a:solidFill>
              </a:defRPr>
            </a:lvl6pPr>
            <a:lvl7pPr lvl="6" rtl="0">
              <a:spcBef>
                <a:spcPts val="0"/>
              </a:spcBef>
              <a:spcAft>
                <a:spcPts val="0"/>
              </a:spcAft>
              <a:buNone/>
              <a:defRPr>
                <a:solidFill>
                  <a:srgbClr val="CCC4D5"/>
                </a:solidFill>
              </a:defRPr>
            </a:lvl7pPr>
            <a:lvl8pPr lvl="7" rtl="0">
              <a:spcBef>
                <a:spcPts val="0"/>
              </a:spcBef>
              <a:spcAft>
                <a:spcPts val="0"/>
              </a:spcAft>
              <a:buNone/>
              <a:defRPr>
                <a:solidFill>
                  <a:srgbClr val="CCC4D5"/>
                </a:solidFill>
              </a:defRPr>
            </a:lvl8pPr>
            <a:lvl9pPr lvl="8" rtl="0">
              <a:spcBef>
                <a:spcPts val="0"/>
              </a:spcBef>
              <a:spcAft>
                <a:spcPts val="0"/>
              </a:spcAft>
              <a:buNone/>
              <a:defRPr>
                <a:solidFill>
                  <a:srgbClr val="CCC4D5"/>
                </a:solidFill>
              </a:defRPr>
            </a:lvl9pPr>
          </a:lstStyle>
          <a:p/>
        </p:txBody>
      </p:sp>
      <p:pic>
        <p:nvPicPr>
          <p:cNvPr id="26" name="Google Shape;26;p5"/>
          <p:cNvPicPr preferRelativeResize="0"/>
          <p:nvPr/>
        </p:nvPicPr>
        <p:blipFill rotWithShape="1">
          <a:blip r:embed="rId2">
            <a:alphaModFix/>
          </a:blip>
          <a:srcRect b="0" l="0" r="0" t="0"/>
          <a:stretch/>
        </p:blipFill>
        <p:spPr>
          <a:xfrm>
            <a:off x="8515725" y="4549500"/>
            <a:ext cx="393600" cy="39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diagonal">
  <p:cSld name="TITLE_2_1">
    <p:bg>
      <p:bgPr>
        <a:solidFill>
          <a:srgbClr val="5C3977"/>
        </a:solidFill>
      </p:bgPr>
    </p:bg>
    <p:spTree>
      <p:nvGrpSpPr>
        <p:cNvPr id="27" name="Shape 27"/>
        <p:cNvGrpSpPr/>
        <p:nvPr/>
      </p:nvGrpSpPr>
      <p:grpSpPr>
        <a:xfrm>
          <a:off x="0" y="0"/>
          <a:ext cx="0" cy="0"/>
          <a:chOff x="0" y="0"/>
          <a:chExt cx="0" cy="0"/>
        </a:xfrm>
      </p:grpSpPr>
      <p:sp>
        <p:nvSpPr>
          <p:cNvPr id="28" name="Google Shape;28;p6"/>
          <p:cNvSpPr txBox="1"/>
          <p:nvPr>
            <p:ph type="title"/>
          </p:nvPr>
        </p:nvSpPr>
        <p:spPr>
          <a:xfrm rot="-2700000">
            <a:off x="-326541" y="1060350"/>
            <a:ext cx="7325768" cy="1843003"/>
          </a:xfrm>
          <a:prstGeom prst="rect">
            <a:avLst/>
          </a:prstGeom>
        </p:spPr>
        <p:txBody>
          <a:bodyPr anchorCtr="0" anchor="b" bIns="91425" lIns="91425" spcFirstLastPara="1" rIns="91425" wrap="square" tIns="91425">
            <a:noAutofit/>
          </a:bodyPr>
          <a:lstStyle>
            <a:lvl1pPr indent="0" lvl="0" marL="0" marR="0" rtl="0">
              <a:lnSpc>
                <a:spcPct val="100000"/>
              </a:lnSpc>
              <a:spcBef>
                <a:spcPts val="0"/>
              </a:spcBef>
              <a:spcAft>
                <a:spcPts val="0"/>
              </a:spcAft>
              <a:buClr>
                <a:srgbClr val="FFFFFF"/>
              </a:buClr>
              <a:buSzPts val="6000"/>
              <a:buFont typeface="Montserrat"/>
              <a:buNone/>
              <a:defRPr b="1" sz="6000">
                <a:solidFill>
                  <a:srgbClr val="FFFFFF"/>
                </a:solidFill>
                <a:latin typeface="Montserrat"/>
                <a:ea typeface="Montserrat"/>
                <a:cs typeface="Montserrat"/>
                <a:sym typeface="Montserrat"/>
              </a:defRPr>
            </a:lvl1pPr>
            <a:lvl2pPr lvl="1" rtl="0" algn="ctr">
              <a:spcBef>
                <a:spcPts val="0"/>
              </a:spcBef>
              <a:spcAft>
                <a:spcPts val="0"/>
              </a:spcAft>
              <a:buClr>
                <a:srgbClr val="FFFFFF"/>
              </a:buClr>
              <a:buSzPts val="6000"/>
              <a:buNone/>
              <a:defRPr sz="6000">
                <a:solidFill>
                  <a:srgbClr val="FFFFFF"/>
                </a:solidFill>
              </a:defRPr>
            </a:lvl2pPr>
            <a:lvl3pPr lvl="2" rtl="0" algn="ctr">
              <a:spcBef>
                <a:spcPts val="0"/>
              </a:spcBef>
              <a:spcAft>
                <a:spcPts val="0"/>
              </a:spcAft>
              <a:buClr>
                <a:srgbClr val="FFFFFF"/>
              </a:buClr>
              <a:buSzPts val="6000"/>
              <a:buNone/>
              <a:defRPr sz="6000">
                <a:solidFill>
                  <a:srgbClr val="FFFFFF"/>
                </a:solidFill>
              </a:defRPr>
            </a:lvl3pPr>
            <a:lvl4pPr lvl="3" rtl="0" algn="ctr">
              <a:spcBef>
                <a:spcPts val="0"/>
              </a:spcBef>
              <a:spcAft>
                <a:spcPts val="0"/>
              </a:spcAft>
              <a:buClr>
                <a:srgbClr val="FFFFFF"/>
              </a:buClr>
              <a:buSzPts val="6000"/>
              <a:buNone/>
              <a:defRPr sz="6000">
                <a:solidFill>
                  <a:srgbClr val="FFFFFF"/>
                </a:solidFill>
              </a:defRPr>
            </a:lvl4pPr>
            <a:lvl5pPr lvl="4" rtl="0" algn="ctr">
              <a:spcBef>
                <a:spcPts val="0"/>
              </a:spcBef>
              <a:spcAft>
                <a:spcPts val="0"/>
              </a:spcAft>
              <a:buClr>
                <a:srgbClr val="FFFFFF"/>
              </a:buClr>
              <a:buSzPts val="6000"/>
              <a:buNone/>
              <a:defRPr sz="6000">
                <a:solidFill>
                  <a:srgbClr val="FFFFFF"/>
                </a:solidFill>
              </a:defRPr>
            </a:lvl5pPr>
            <a:lvl6pPr lvl="5" rtl="0" algn="ctr">
              <a:spcBef>
                <a:spcPts val="0"/>
              </a:spcBef>
              <a:spcAft>
                <a:spcPts val="0"/>
              </a:spcAft>
              <a:buClr>
                <a:srgbClr val="FFFFFF"/>
              </a:buClr>
              <a:buSzPts val="6000"/>
              <a:buNone/>
              <a:defRPr sz="6000">
                <a:solidFill>
                  <a:srgbClr val="FFFFFF"/>
                </a:solidFill>
              </a:defRPr>
            </a:lvl6pPr>
            <a:lvl7pPr lvl="6" rtl="0" algn="ctr">
              <a:spcBef>
                <a:spcPts val="0"/>
              </a:spcBef>
              <a:spcAft>
                <a:spcPts val="0"/>
              </a:spcAft>
              <a:buClr>
                <a:srgbClr val="FFFFFF"/>
              </a:buClr>
              <a:buSzPts val="6000"/>
              <a:buNone/>
              <a:defRPr sz="6000">
                <a:solidFill>
                  <a:srgbClr val="FFFFFF"/>
                </a:solidFill>
              </a:defRPr>
            </a:lvl7pPr>
            <a:lvl8pPr lvl="7" rtl="0" algn="ctr">
              <a:spcBef>
                <a:spcPts val="0"/>
              </a:spcBef>
              <a:spcAft>
                <a:spcPts val="0"/>
              </a:spcAft>
              <a:buClr>
                <a:srgbClr val="FFFFFF"/>
              </a:buClr>
              <a:buSzPts val="6000"/>
              <a:buNone/>
              <a:defRPr sz="6000">
                <a:solidFill>
                  <a:srgbClr val="FFFFFF"/>
                </a:solidFill>
              </a:defRPr>
            </a:lvl8pPr>
            <a:lvl9pPr lvl="8" rtl="0" algn="ctr">
              <a:spcBef>
                <a:spcPts val="0"/>
              </a:spcBef>
              <a:spcAft>
                <a:spcPts val="0"/>
              </a:spcAft>
              <a:buClr>
                <a:srgbClr val="FFFFFF"/>
              </a:buClr>
              <a:buSzPts val="6000"/>
              <a:buNone/>
              <a:defRPr sz="6000">
                <a:solidFill>
                  <a:srgbClr val="FFFFFF"/>
                </a:solidFill>
              </a:defRPr>
            </a:lvl9pPr>
          </a:lstStyle>
          <a:p/>
        </p:txBody>
      </p:sp>
      <p:sp>
        <p:nvSpPr>
          <p:cNvPr id="29" name="Google Shape;29;p6"/>
          <p:cNvSpPr txBox="1"/>
          <p:nvPr>
            <p:ph idx="12" type="sldNum"/>
          </p:nvPr>
        </p:nvSpPr>
        <p:spPr>
          <a:xfrm>
            <a:off x="7859358" y="4549492"/>
            <a:ext cx="548700" cy="393600"/>
          </a:xfrm>
          <a:prstGeom prst="rect">
            <a:avLst/>
          </a:prstGeom>
        </p:spPr>
        <p:txBody>
          <a:bodyPr anchorCtr="0" anchor="ctr" bIns="91425" lIns="91425" spcFirstLastPara="1" rIns="91425" wrap="square" tIns="91425">
            <a:noAutofit/>
          </a:bodyPr>
          <a:lstStyle>
            <a:lvl1pPr lvl="0" rtl="0">
              <a:buNone/>
              <a:defRPr>
                <a:solidFill>
                  <a:srgbClr val="CCC4D5"/>
                </a:solidFill>
                <a:latin typeface="Montserrat"/>
                <a:ea typeface="Montserrat"/>
                <a:cs typeface="Montserrat"/>
                <a:sym typeface="Montserrat"/>
              </a:defRPr>
            </a:lvl1pPr>
            <a:lvl2pPr lvl="1" rtl="0">
              <a:buNone/>
              <a:defRPr>
                <a:solidFill>
                  <a:srgbClr val="CCC4D5"/>
                </a:solidFill>
                <a:latin typeface="Montserrat"/>
                <a:ea typeface="Montserrat"/>
                <a:cs typeface="Montserrat"/>
                <a:sym typeface="Montserrat"/>
              </a:defRPr>
            </a:lvl2pPr>
            <a:lvl3pPr lvl="2" rtl="0">
              <a:buNone/>
              <a:defRPr>
                <a:solidFill>
                  <a:srgbClr val="CCC4D5"/>
                </a:solidFill>
                <a:latin typeface="Montserrat"/>
                <a:ea typeface="Montserrat"/>
                <a:cs typeface="Montserrat"/>
                <a:sym typeface="Montserrat"/>
              </a:defRPr>
            </a:lvl3pPr>
            <a:lvl4pPr lvl="3" rtl="0">
              <a:buNone/>
              <a:defRPr>
                <a:solidFill>
                  <a:srgbClr val="CCC4D5"/>
                </a:solidFill>
                <a:latin typeface="Montserrat"/>
                <a:ea typeface="Montserrat"/>
                <a:cs typeface="Montserrat"/>
                <a:sym typeface="Montserrat"/>
              </a:defRPr>
            </a:lvl4pPr>
            <a:lvl5pPr lvl="4" rtl="0">
              <a:buNone/>
              <a:defRPr>
                <a:solidFill>
                  <a:srgbClr val="CCC4D5"/>
                </a:solidFill>
                <a:latin typeface="Montserrat"/>
                <a:ea typeface="Montserrat"/>
                <a:cs typeface="Montserrat"/>
                <a:sym typeface="Montserrat"/>
              </a:defRPr>
            </a:lvl5pPr>
            <a:lvl6pPr lvl="5" rtl="0">
              <a:buNone/>
              <a:defRPr>
                <a:solidFill>
                  <a:srgbClr val="CCC4D5"/>
                </a:solidFill>
                <a:latin typeface="Montserrat"/>
                <a:ea typeface="Montserrat"/>
                <a:cs typeface="Montserrat"/>
                <a:sym typeface="Montserrat"/>
              </a:defRPr>
            </a:lvl6pPr>
            <a:lvl7pPr lvl="6" rtl="0">
              <a:buNone/>
              <a:defRPr>
                <a:solidFill>
                  <a:srgbClr val="CCC4D5"/>
                </a:solidFill>
                <a:latin typeface="Montserrat"/>
                <a:ea typeface="Montserrat"/>
                <a:cs typeface="Montserrat"/>
                <a:sym typeface="Montserrat"/>
              </a:defRPr>
            </a:lvl7pPr>
            <a:lvl8pPr lvl="7" rtl="0">
              <a:buNone/>
              <a:defRPr>
                <a:solidFill>
                  <a:srgbClr val="CCC4D5"/>
                </a:solidFill>
                <a:latin typeface="Montserrat"/>
                <a:ea typeface="Montserrat"/>
                <a:cs typeface="Montserrat"/>
                <a:sym typeface="Montserrat"/>
              </a:defRPr>
            </a:lvl8pPr>
            <a:lvl9pPr lvl="8" rtl="0">
              <a:buNone/>
              <a:defRPr>
                <a:solidFill>
                  <a:srgbClr val="CCC4D5"/>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
        <p:nvSpPr>
          <p:cNvPr id="30" name="Google Shape;30;p6"/>
          <p:cNvSpPr txBox="1"/>
          <p:nvPr>
            <p:ph idx="1" type="subTitle"/>
          </p:nvPr>
        </p:nvSpPr>
        <p:spPr>
          <a:xfrm>
            <a:off x="4560000" y="3018425"/>
            <a:ext cx="2981100" cy="12210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rgbClr val="CCC4D5"/>
                </a:solidFill>
                <a:latin typeface="Montserrat"/>
                <a:ea typeface="Montserrat"/>
                <a:cs typeface="Montserrat"/>
                <a:sym typeface="Montserrat"/>
              </a:defRPr>
            </a:lvl1pPr>
            <a:lvl2pPr lvl="1" rtl="0">
              <a:spcBef>
                <a:spcPts val="0"/>
              </a:spcBef>
              <a:spcAft>
                <a:spcPts val="0"/>
              </a:spcAft>
              <a:buNone/>
              <a:defRPr>
                <a:solidFill>
                  <a:srgbClr val="CCC4D5"/>
                </a:solidFill>
              </a:defRPr>
            </a:lvl2pPr>
            <a:lvl3pPr lvl="2" rtl="0">
              <a:spcBef>
                <a:spcPts val="0"/>
              </a:spcBef>
              <a:spcAft>
                <a:spcPts val="0"/>
              </a:spcAft>
              <a:buNone/>
              <a:defRPr>
                <a:solidFill>
                  <a:srgbClr val="CCC4D5"/>
                </a:solidFill>
              </a:defRPr>
            </a:lvl3pPr>
            <a:lvl4pPr lvl="3" rtl="0">
              <a:spcBef>
                <a:spcPts val="0"/>
              </a:spcBef>
              <a:spcAft>
                <a:spcPts val="0"/>
              </a:spcAft>
              <a:buNone/>
              <a:defRPr>
                <a:solidFill>
                  <a:srgbClr val="CCC4D5"/>
                </a:solidFill>
              </a:defRPr>
            </a:lvl4pPr>
            <a:lvl5pPr lvl="4" rtl="0">
              <a:spcBef>
                <a:spcPts val="0"/>
              </a:spcBef>
              <a:spcAft>
                <a:spcPts val="0"/>
              </a:spcAft>
              <a:buNone/>
              <a:defRPr>
                <a:solidFill>
                  <a:srgbClr val="CCC4D5"/>
                </a:solidFill>
              </a:defRPr>
            </a:lvl5pPr>
            <a:lvl6pPr lvl="5" rtl="0">
              <a:spcBef>
                <a:spcPts val="0"/>
              </a:spcBef>
              <a:spcAft>
                <a:spcPts val="0"/>
              </a:spcAft>
              <a:buNone/>
              <a:defRPr>
                <a:solidFill>
                  <a:srgbClr val="CCC4D5"/>
                </a:solidFill>
              </a:defRPr>
            </a:lvl6pPr>
            <a:lvl7pPr lvl="6" rtl="0">
              <a:spcBef>
                <a:spcPts val="0"/>
              </a:spcBef>
              <a:spcAft>
                <a:spcPts val="0"/>
              </a:spcAft>
              <a:buNone/>
              <a:defRPr>
                <a:solidFill>
                  <a:srgbClr val="CCC4D5"/>
                </a:solidFill>
              </a:defRPr>
            </a:lvl7pPr>
            <a:lvl8pPr lvl="7" rtl="0">
              <a:spcBef>
                <a:spcPts val="0"/>
              </a:spcBef>
              <a:spcAft>
                <a:spcPts val="0"/>
              </a:spcAft>
              <a:buNone/>
              <a:defRPr>
                <a:solidFill>
                  <a:srgbClr val="CCC4D5"/>
                </a:solidFill>
              </a:defRPr>
            </a:lvl8pPr>
            <a:lvl9pPr lvl="8" rtl="0">
              <a:spcBef>
                <a:spcPts val="0"/>
              </a:spcBef>
              <a:spcAft>
                <a:spcPts val="0"/>
              </a:spcAft>
              <a:buNone/>
              <a:defRPr>
                <a:solidFill>
                  <a:srgbClr val="CCC4D5"/>
                </a:solidFill>
              </a:defRPr>
            </a:lvl9pPr>
          </a:lstStyle>
          <a:p/>
        </p:txBody>
      </p:sp>
      <p:pic>
        <p:nvPicPr>
          <p:cNvPr id="31" name="Google Shape;31;p6"/>
          <p:cNvPicPr preferRelativeResize="0"/>
          <p:nvPr/>
        </p:nvPicPr>
        <p:blipFill rotWithShape="1">
          <a:blip r:embed="rId2">
            <a:alphaModFix/>
          </a:blip>
          <a:srcRect b="0" l="0" r="0" t="0"/>
          <a:stretch/>
        </p:blipFill>
        <p:spPr>
          <a:xfrm>
            <a:off x="8515725" y="4549500"/>
            <a:ext cx="393600" cy="393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TITLE_1">
    <p:bg>
      <p:bgPr>
        <a:solidFill>
          <a:srgbClr val="5C3977"/>
        </a:solidFill>
      </p:bgPr>
    </p:bg>
    <p:spTree>
      <p:nvGrpSpPr>
        <p:cNvPr id="32" name="Shape 32"/>
        <p:cNvGrpSpPr/>
        <p:nvPr/>
      </p:nvGrpSpPr>
      <p:grpSpPr>
        <a:xfrm>
          <a:off x="0" y="0"/>
          <a:ext cx="0" cy="0"/>
          <a:chOff x="0" y="0"/>
          <a:chExt cx="0" cy="0"/>
        </a:xfrm>
      </p:grpSpPr>
      <p:sp>
        <p:nvSpPr>
          <p:cNvPr id="33" name="Google Shape;33;p7"/>
          <p:cNvSpPr/>
          <p:nvPr/>
        </p:nvSpPr>
        <p:spPr>
          <a:xfrm>
            <a:off x="5852800" y="1987600"/>
            <a:ext cx="2217600" cy="2465700"/>
          </a:xfrm>
          <a:prstGeom prst="rect">
            <a:avLst/>
          </a:prstGeom>
          <a:noFill/>
          <a:ln>
            <a:noFill/>
          </a:ln>
        </p:spPr>
        <p:txBody>
          <a:bodyPr anchorCtr="0" anchor="t" bIns="0" lIns="0" spcFirstLastPara="1" rIns="57775" wrap="square" tIns="0">
            <a:noAutofit/>
          </a:bodyPr>
          <a:lstStyle/>
          <a:p>
            <a:pPr indent="-6350" lvl="0" marL="57150" marR="0" rtl="0" algn="l">
              <a:lnSpc>
                <a:spcPct val="115000"/>
              </a:lnSpc>
              <a:spcBef>
                <a:spcPts val="0"/>
              </a:spcBef>
              <a:spcAft>
                <a:spcPts val="0"/>
              </a:spcAft>
              <a:buNone/>
            </a:pPr>
            <a:r>
              <a:rPr b="1" i="0" lang="en" sz="1000" u="none" cap="none" strike="noStrike">
                <a:solidFill>
                  <a:srgbClr val="CCC4D5"/>
                </a:solidFill>
                <a:latin typeface="Montserrat"/>
                <a:ea typeface="Montserrat"/>
                <a:cs typeface="Montserrat"/>
                <a:sym typeface="Montserrat"/>
              </a:rPr>
              <a:t>hello@fearless.tech</a:t>
            </a:r>
            <a:endParaRPr b="1" i="0" sz="1000" u="none" cap="none" strike="noStrike">
              <a:solidFill>
                <a:srgbClr val="CCC4D5"/>
              </a:solidFill>
              <a:latin typeface="Montserrat"/>
              <a:ea typeface="Montserrat"/>
              <a:cs typeface="Montserrat"/>
              <a:sym typeface="Montserrat"/>
            </a:endParaRPr>
          </a:p>
          <a:p>
            <a:pPr indent="-6350" lvl="0" marL="57150" marR="0" rtl="0" algn="l">
              <a:lnSpc>
                <a:spcPct val="115000"/>
              </a:lnSpc>
              <a:spcBef>
                <a:spcPts val="0"/>
              </a:spcBef>
              <a:spcAft>
                <a:spcPts val="0"/>
              </a:spcAft>
              <a:buClr>
                <a:srgbClr val="000000"/>
              </a:buClr>
              <a:buFont typeface="Arial"/>
              <a:buNone/>
            </a:pPr>
            <a:r>
              <a:t/>
            </a:r>
            <a:endParaRPr b="1" sz="1000">
              <a:solidFill>
                <a:srgbClr val="CCC4D5"/>
              </a:solidFill>
              <a:latin typeface="Montserrat"/>
              <a:ea typeface="Montserrat"/>
              <a:cs typeface="Montserrat"/>
              <a:sym typeface="Montserrat"/>
            </a:endParaRPr>
          </a:p>
          <a:p>
            <a:pPr indent="-6350" lvl="0" marL="57150" marR="0" rtl="0" algn="l">
              <a:lnSpc>
                <a:spcPct val="115000"/>
              </a:lnSpc>
              <a:spcBef>
                <a:spcPts val="0"/>
              </a:spcBef>
              <a:spcAft>
                <a:spcPts val="0"/>
              </a:spcAft>
              <a:buNone/>
            </a:pPr>
            <a:r>
              <a:rPr b="1" i="0" lang="en" sz="1000" u="none" cap="none" strike="noStrike">
                <a:solidFill>
                  <a:srgbClr val="CCC4D5"/>
                </a:solidFill>
                <a:latin typeface="Montserrat"/>
                <a:ea typeface="Montserrat"/>
                <a:cs typeface="Montserrat"/>
                <a:sym typeface="Montserrat"/>
              </a:rPr>
              <a:t>8 Market Place, Suite 304</a:t>
            </a:r>
            <a:endParaRPr b="1" i="0" sz="1000" u="none" cap="none" strike="noStrike">
              <a:solidFill>
                <a:srgbClr val="CCC4D5"/>
              </a:solidFill>
              <a:latin typeface="Montserrat"/>
              <a:ea typeface="Montserrat"/>
              <a:cs typeface="Montserrat"/>
              <a:sym typeface="Montserrat"/>
            </a:endParaRPr>
          </a:p>
          <a:p>
            <a:pPr indent="-6350" lvl="0" marL="57150" marR="0" rtl="0" algn="l">
              <a:lnSpc>
                <a:spcPct val="115000"/>
              </a:lnSpc>
              <a:spcBef>
                <a:spcPts val="0"/>
              </a:spcBef>
              <a:spcAft>
                <a:spcPts val="0"/>
              </a:spcAft>
              <a:buNone/>
            </a:pPr>
            <a:r>
              <a:rPr b="1" i="0" lang="en" sz="1000" u="none" cap="none" strike="noStrike">
                <a:solidFill>
                  <a:srgbClr val="CCC4D5"/>
                </a:solidFill>
                <a:latin typeface="Montserrat"/>
                <a:ea typeface="Montserrat"/>
                <a:cs typeface="Montserrat"/>
                <a:sym typeface="Montserrat"/>
              </a:rPr>
              <a:t>Baltimore, MD 21202</a:t>
            </a:r>
            <a:endParaRPr b="1" sz="1000">
              <a:solidFill>
                <a:srgbClr val="CCC4D5"/>
              </a:solidFill>
              <a:latin typeface="Montserrat"/>
              <a:ea typeface="Montserrat"/>
              <a:cs typeface="Montserrat"/>
              <a:sym typeface="Montserrat"/>
            </a:endParaRPr>
          </a:p>
          <a:p>
            <a:pPr indent="-6350" lvl="0" marL="57150" marR="0" rtl="0" algn="l">
              <a:lnSpc>
                <a:spcPct val="115000"/>
              </a:lnSpc>
              <a:spcBef>
                <a:spcPts val="0"/>
              </a:spcBef>
              <a:spcAft>
                <a:spcPts val="0"/>
              </a:spcAft>
              <a:buNone/>
            </a:pPr>
            <a:r>
              <a:t/>
            </a:r>
            <a:endParaRPr b="1" i="0" sz="1000" u="none" cap="none" strike="noStrike">
              <a:solidFill>
                <a:srgbClr val="FFFFFF"/>
              </a:solidFill>
              <a:latin typeface="Montserrat"/>
              <a:ea typeface="Montserrat"/>
              <a:cs typeface="Montserrat"/>
              <a:sym typeface="Montserrat"/>
            </a:endParaRPr>
          </a:p>
          <a:p>
            <a:pPr indent="-6350" lvl="0" marL="57150" marR="0" rtl="0" algn="l">
              <a:lnSpc>
                <a:spcPct val="115000"/>
              </a:lnSpc>
              <a:spcBef>
                <a:spcPts val="0"/>
              </a:spcBef>
              <a:spcAft>
                <a:spcPts val="0"/>
              </a:spcAft>
              <a:buNone/>
            </a:pPr>
            <a:r>
              <a:rPr b="1" i="0" lang="en" sz="1000" u="none" cap="none" strike="noStrike">
                <a:solidFill>
                  <a:srgbClr val="FFFFFF"/>
                </a:solidFill>
                <a:latin typeface="Montserrat"/>
                <a:ea typeface="Montserrat"/>
                <a:cs typeface="Montserrat"/>
                <a:sym typeface="Montserrat"/>
              </a:rPr>
              <a:t>fearless.tech</a:t>
            </a:r>
            <a:endParaRPr b="1" sz="1000">
              <a:solidFill>
                <a:srgbClr val="FFFFFF"/>
              </a:solidFill>
              <a:latin typeface="Montserrat"/>
              <a:ea typeface="Montserrat"/>
              <a:cs typeface="Montserrat"/>
              <a:sym typeface="Montserrat"/>
            </a:endParaRPr>
          </a:p>
          <a:p>
            <a:pPr indent="-6350" lvl="0" marL="57150" marR="0" rtl="0" algn="l">
              <a:lnSpc>
                <a:spcPct val="115000"/>
              </a:lnSpc>
              <a:spcBef>
                <a:spcPts val="0"/>
              </a:spcBef>
              <a:spcAft>
                <a:spcPts val="0"/>
              </a:spcAft>
              <a:buNone/>
            </a:pPr>
            <a:r>
              <a:rPr b="1" lang="en" sz="1000">
                <a:solidFill>
                  <a:srgbClr val="CCC4D5"/>
                </a:solidFill>
                <a:latin typeface="Montserrat"/>
                <a:ea typeface="Montserrat"/>
                <a:cs typeface="Montserrat"/>
                <a:sym typeface="Montserrat"/>
              </a:rPr>
              <a:t>(410) 394-9600 </a:t>
            </a:r>
            <a:endParaRPr b="1" sz="1000">
              <a:solidFill>
                <a:srgbClr val="CCC4D5"/>
              </a:solidFill>
              <a:latin typeface="Montserrat"/>
              <a:ea typeface="Montserrat"/>
              <a:cs typeface="Montserrat"/>
              <a:sym typeface="Montserrat"/>
            </a:endParaRPr>
          </a:p>
          <a:p>
            <a:pPr indent="0" lvl="0" marL="50800" marR="0" rtl="0" algn="l">
              <a:lnSpc>
                <a:spcPct val="115000"/>
              </a:lnSpc>
              <a:spcBef>
                <a:spcPts val="0"/>
              </a:spcBef>
              <a:spcAft>
                <a:spcPts val="0"/>
              </a:spcAft>
              <a:buNone/>
            </a:pPr>
            <a:r>
              <a:t/>
            </a:r>
            <a:endParaRPr b="1" sz="1000">
              <a:solidFill>
                <a:srgbClr val="CCC4D5"/>
              </a:solidFill>
              <a:latin typeface="Montserrat"/>
              <a:ea typeface="Montserrat"/>
              <a:cs typeface="Montserrat"/>
              <a:sym typeface="Montserrat"/>
            </a:endParaRPr>
          </a:p>
          <a:p>
            <a:pPr indent="-6350" lvl="0" marL="57150" marR="0" rtl="0" algn="l">
              <a:lnSpc>
                <a:spcPct val="115000"/>
              </a:lnSpc>
              <a:spcBef>
                <a:spcPts val="0"/>
              </a:spcBef>
              <a:spcAft>
                <a:spcPts val="0"/>
              </a:spcAft>
              <a:buNone/>
            </a:pPr>
            <a:r>
              <a:t/>
            </a:r>
            <a:endParaRPr i="0" sz="1000" u="none" cap="none" strike="noStrike">
              <a:solidFill>
                <a:srgbClr val="CCC4D5"/>
              </a:solidFill>
              <a:latin typeface="Montserrat"/>
              <a:ea typeface="Montserrat"/>
              <a:cs typeface="Montserrat"/>
              <a:sym typeface="Montserrat"/>
            </a:endParaRPr>
          </a:p>
          <a:p>
            <a:pPr indent="-6350" lvl="0" marL="57150" marR="0" rtl="0" algn="l">
              <a:lnSpc>
                <a:spcPct val="115000"/>
              </a:lnSpc>
              <a:spcBef>
                <a:spcPts val="0"/>
              </a:spcBef>
              <a:spcAft>
                <a:spcPts val="0"/>
              </a:spcAft>
              <a:buNone/>
            </a:pPr>
            <a:r>
              <a:rPr i="0" lang="en" sz="800" u="none" cap="none" strike="noStrike">
                <a:solidFill>
                  <a:srgbClr val="CCC4D5"/>
                </a:solidFill>
                <a:latin typeface="Montserrat"/>
                <a:ea typeface="Montserrat"/>
                <a:cs typeface="Montserrat"/>
                <a:sym typeface="Montserrat"/>
              </a:rPr>
              <a:t>DUNS #: 829602304, Cage Code: 5BS71</a:t>
            </a:r>
            <a:endParaRPr sz="800">
              <a:solidFill>
                <a:srgbClr val="CCC4D5"/>
              </a:solidFill>
              <a:latin typeface="Montserrat"/>
              <a:ea typeface="Montserrat"/>
              <a:cs typeface="Montserrat"/>
              <a:sym typeface="Montserrat"/>
            </a:endParaRPr>
          </a:p>
          <a:p>
            <a:pPr indent="-6350" lvl="0" marL="57150" marR="0" rtl="0" algn="l">
              <a:lnSpc>
                <a:spcPct val="115000"/>
              </a:lnSpc>
              <a:spcBef>
                <a:spcPts val="0"/>
              </a:spcBef>
              <a:spcAft>
                <a:spcPts val="0"/>
              </a:spcAft>
              <a:buNone/>
            </a:pPr>
            <a:r>
              <a:rPr i="0" lang="en" sz="800" u="none" cap="none" strike="noStrike">
                <a:solidFill>
                  <a:srgbClr val="CCC4D5"/>
                </a:solidFill>
                <a:latin typeface="Montserrat"/>
                <a:ea typeface="Montserrat"/>
                <a:cs typeface="Montserrat"/>
                <a:sym typeface="Montserrat"/>
              </a:rPr>
              <a:t>Certifications: Maryland MBE/DBE, SDB, </a:t>
            </a:r>
            <a:endParaRPr sz="800">
              <a:solidFill>
                <a:srgbClr val="CCC4D5"/>
              </a:solidFill>
              <a:latin typeface="Montserrat"/>
              <a:ea typeface="Montserrat"/>
              <a:cs typeface="Montserrat"/>
              <a:sym typeface="Montserrat"/>
            </a:endParaRPr>
          </a:p>
          <a:p>
            <a:pPr indent="-6350" lvl="0" marL="57150" marR="0" rtl="0" algn="l">
              <a:lnSpc>
                <a:spcPct val="115000"/>
              </a:lnSpc>
              <a:spcBef>
                <a:spcPts val="0"/>
              </a:spcBef>
              <a:spcAft>
                <a:spcPts val="0"/>
              </a:spcAft>
              <a:buNone/>
            </a:pPr>
            <a:r>
              <a:rPr i="0" lang="en" sz="800" u="none" cap="none" strike="noStrike">
                <a:solidFill>
                  <a:srgbClr val="CCC4D5"/>
                </a:solidFill>
                <a:latin typeface="Montserrat"/>
                <a:ea typeface="Montserrat"/>
                <a:cs typeface="Montserrat"/>
                <a:sym typeface="Montserrat"/>
              </a:rPr>
              <a:t>8(a) Certified</a:t>
            </a:r>
            <a:endParaRPr sz="800">
              <a:solidFill>
                <a:srgbClr val="CCC4D5"/>
              </a:solidFill>
              <a:latin typeface="Montserrat"/>
              <a:ea typeface="Montserrat"/>
              <a:cs typeface="Montserrat"/>
              <a:sym typeface="Montserrat"/>
            </a:endParaRPr>
          </a:p>
          <a:p>
            <a:pPr indent="-6350" lvl="0" marL="57150" marR="0" rtl="0" algn="l">
              <a:lnSpc>
                <a:spcPct val="115000"/>
              </a:lnSpc>
              <a:spcBef>
                <a:spcPts val="0"/>
              </a:spcBef>
              <a:spcAft>
                <a:spcPts val="0"/>
              </a:spcAft>
              <a:buNone/>
            </a:pPr>
            <a:r>
              <a:rPr i="0" lang="en" sz="800" u="none" cap="none" strike="noStrike">
                <a:solidFill>
                  <a:srgbClr val="CCC4D5"/>
                </a:solidFill>
                <a:latin typeface="Montserrat"/>
                <a:ea typeface="Montserrat"/>
                <a:cs typeface="Montserrat"/>
                <a:sym typeface="Montserrat"/>
              </a:rPr>
              <a:t>NAICS Codes: 541330 541430 541490 </a:t>
            </a:r>
            <a:endParaRPr sz="800">
              <a:solidFill>
                <a:srgbClr val="CCC4D5"/>
              </a:solidFill>
              <a:latin typeface="Montserrat"/>
              <a:ea typeface="Montserrat"/>
              <a:cs typeface="Montserrat"/>
              <a:sym typeface="Montserrat"/>
            </a:endParaRPr>
          </a:p>
          <a:p>
            <a:pPr indent="-6350" lvl="0" marL="57150" marR="0" rtl="0" algn="l">
              <a:lnSpc>
                <a:spcPct val="115000"/>
              </a:lnSpc>
              <a:spcBef>
                <a:spcPts val="0"/>
              </a:spcBef>
              <a:spcAft>
                <a:spcPts val="0"/>
              </a:spcAft>
              <a:buNone/>
            </a:pPr>
            <a:r>
              <a:rPr i="0" lang="en" sz="800" u="none" cap="none" strike="noStrike">
                <a:solidFill>
                  <a:srgbClr val="CCC4D5"/>
                </a:solidFill>
                <a:latin typeface="Montserrat"/>
                <a:ea typeface="Montserrat"/>
                <a:cs typeface="Montserrat"/>
                <a:sym typeface="Montserrat"/>
              </a:rPr>
              <a:t>541511 541512 541519 541990</a:t>
            </a:r>
            <a:endParaRPr sz="800">
              <a:solidFill>
                <a:srgbClr val="CCC4D5"/>
              </a:solidFill>
              <a:latin typeface="Montserrat"/>
              <a:ea typeface="Montserrat"/>
              <a:cs typeface="Montserrat"/>
              <a:sym typeface="Montserrat"/>
            </a:endParaRPr>
          </a:p>
        </p:txBody>
      </p:sp>
      <p:pic>
        <p:nvPicPr>
          <p:cNvPr id="34" name="Google Shape;34;p7"/>
          <p:cNvPicPr preferRelativeResize="0"/>
          <p:nvPr/>
        </p:nvPicPr>
        <p:blipFill>
          <a:blip r:embed="rId2">
            <a:alphaModFix/>
          </a:blip>
          <a:stretch>
            <a:fillRect/>
          </a:stretch>
        </p:blipFill>
        <p:spPr>
          <a:xfrm>
            <a:off x="5902725" y="1201047"/>
            <a:ext cx="1678275" cy="3173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TITLE_1_1">
    <p:bg>
      <p:bgPr>
        <a:solidFill>
          <a:srgbClr val="5C3977"/>
        </a:solidFill>
      </p:bgPr>
    </p:bg>
    <p:spTree>
      <p:nvGrpSpPr>
        <p:cNvPr id="35" name="Shape 35"/>
        <p:cNvGrpSpPr/>
        <p:nvPr/>
      </p:nvGrpSpPr>
      <p:grpSpPr>
        <a:xfrm>
          <a:off x="0" y="0"/>
          <a:ext cx="0" cy="0"/>
          <a:chOff x="0" y="0"/>
          <a:chExt cx="0" cy="0"/>
        </a:xfrm>
      </p:grpSpPr>
      <p:pic>
        <p:nvPicPr>
          <p:cNvPr id="36" name="Google Shape;36;p8"/>
          <p:cNvPicPr preferRelativeResize="0"/>
          <p:nvPr/>
        </p:nvPicPr>
        <p:blipFill rotWithShape="1">
          <a:blip r:embed="rId2">
            <a:alphaModFix/>
          </a:blip>
          <a:srcRect b="0" l="0" r="0" t="0"/>
          <a:stretch/>
        </p:blipFill>
        <p:spPr>
          <a:xfrm>
            <a:off x="4329538" y="2329288"/>
            <a:ext cx="484924" cy="48492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2">
  <p:cSld name="TITLE_1_1_2">
    <p:bg>
      <p:bgPr>
        <a:solidFill>
          <a:srgbClr val="5C3977"/>
        </a:solidFill>
      </p:bgPr>
    </p:bg>
    <p:spTree>
      <p:nvGrpSpPr>
        <p:cNvPr id="37" name="Shape 37"/>
        <p:cNvGrpSpPr/>
        <p:nvPr/>
      </p:nvGrpSpPr>
      <p:grpSpPr>
        <a:xfrm>
          <a:off x="0" y="0"/>
          <a:ext cx="0" cy="0"/>
          <a:chOff x="0" y="0"/>
          <a:chExt cx="0" cy="0"/>
        </a:xfrm>
      </p:grpSpPr>
      <p:pic>
        <p:nvPicPr>
          <p:cNvPr id="38" name="Google Shape;38;p9"/>
          <p:cNvPicPr preferRelativeResize="0"/>
          <p:nvPr/>
        </p:nvPicPr>
        <p:blipFill rotWithShape="1">
          <a:blip r:embed="rId2">
            <a:alphaModFix/>
          </a:blip>
          <a:srcRect b="0" l="0" r="0" t="0"/>
          <a:stretch/>
        </p:blipFill>
        <p:spPr>
          <a:xfrm>
            <a:off x="3768026" y="1767775"/>
            <a:ext cx="1607950" cy="1607950"/>
          </a:xfrm>
          <a:prstGeom prst="rect">
            <a:avLst/>
          </a:prstGeom>
          <a:noFill/>
          <a:ln>
            <a:noFill/>
          </a:ln>
        </p:spPr>
      </p:pic>
      <p:sp>
        <p:nvSpPr>
          <p:cNvPr id="39" name="Google Shape;39;p9"/>
          <p:cNvSpPr txBox="1"/>
          <p:nvPr/>
        </p:nvSpPr>
        <p:spPr>
          <a:xfrm>
            <a:off x="2947800" y="3833000"/>
            <a:ext cx="3248400" cy="6903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a:solidFill>
                  <a:srgbClr val="FFFFFF"/>
                </a:solidFill>
                <a:latin typeface="Montserrat"/>
                <a:ea typeface="Montserrat"/>
                <a:cs typeface="Montserrat"/>
                <a:sym typeface="Montserrat"/>
              </a:rPr>
              <a:t>fearless.tech</a:t>
            </a:r>
            <a:endParaRPr b="1">
              <a:solidFill>
                <a:srgbClr val="FFFFFF"/>
              </a:solidFill>
              <a:latin typeface="Montserrat"/>
              <a:ea typeface="Montserrat"/>
              <a:cs typeface="Montserrat"/>
              <a:sym typeface="Montserrat"/>
            </a:endParaRPr>
          </a:p>
          <a:p>
            <a:pPr indent="0" lvl="0" marL="0" rtl="0" algn="ctr">
              <a:lnSpc>
                <a:spcPct val="150000"/>
              </a:lnSpc>
              <a:spcBef>
                <a:spcPts val="0"/>
              </a:spcBef>
              <a:spcAft>
                <a:spcPts val="0"/>
              </a:spcAft>
              <a:buClr>
                <a:srgbClr val="000000"/>
              </a:buClr>
              <a:buSzPts val="1100"/>
              <a:buFont typeface="Arial"/>
              <a:buNone/>
            </a:pPr>
            <a:r>
              <a:rPr b="1" lang="en">
                <a:solidFill>
                  <a:srgbClr val="CCC4D5"/>
                </a:solidFill>
                <a:latin typeface="Montserrat"/>
                <a:ea typeface="Montserrat"/>
                <a:cs typeface="Montserrat"/>
                <a:sym typeface="Montserrat"/>
              </a:rPr>
              <a:t>@fearlessbmore</a:t>
            </a:r>
            <a:endParaRPr b="1">
              <a:solidFill>
                <a:srgbClr val="CCC4D5"/>
              </a:solidFill>
              <a:latin typeface="Montserrat"/>
              <a:ea typeface="Montserrat"/>
              <a:cs typeface="Montserrat"/>
              <a:sym typeface="Montserrat"/>
            </a:endParaRPr>
          </a:p>
          <a:p>
            <a:pPr indent="0" lvl="0" marL="0" rtl="0" algn="ctr">
              <a:lnSpc>
                <a:spcPct val="150000"/>
              </a:lnSpc>
              <a:spcBef>
                <a:spcPts val="0"/>
              </a:spcBef>
              <a:spcAft>
                <a:spcPts val="0"/>
              </a:spcAft>
              <a:buNone/>
            </a:pPr>
            <a:r>
              <a:t/>
            </a:r>
            <a:endParaRPr b="1">
              <a:solidFill>
                <a:srgbClr val="FFFFFF"/>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urple">
  <p:cSld name="TITLE_1_1_1">
    <p:bg>
      <p:bgPr>
        <a:solidFill>
          <a:srgbClr val="5C3977"/>
        </a:solidFill>
      </p:bgPr>
    </p:bg>
    <p:spTree>
      <p:nvGrpSpPr>
        <p:cNvPr id="40" name="Shape 4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5C3977"/>
              </a:buClr>
              <a:buSzPts val="2800"/>
              <a:buFont typeface="Montserrat"/>
              <a:buNone/>
              <a:defRPr b="1" sz="2800">
                <a:solidFill>
                  <a:srgbClr val="5C3977"/>
                </a:solidFill>
                <a:latin typeface="Montserrat"/>
                <a:ea typeface="Montserrat"/>
                <a:cs typeface="Montserrat"/>
                <a:sym typeface="Montserrat"/>
              </a:defRPr>
            </a:lvl1pPr>
            <a:lvl2pPr lvl="1">
              <a:spcBef>
                <a:spcPts val="0"/>
              </a:spcBef>
              <a:spcAft>
                <a:spcPts val="0"/>
              </a:spcAft>
              <a:buClr>
                <a:srgbClr val="5C3977"/>
              </a:buClr>
              <a:buSzPts val="2800"/>
              <a:buFont typeface="Montserrat"/>
              <a:buNone/>
              <a:defRPr sz="2800">
                <a:solidFill>
                  <a:srgbClr val="5C3977"/>
                </a:solidFill>
                <a:latin typeface="Montserrat"/>
                <a:ea typeface="Montserrat"/>
                <a:cs typeface="Montserrat"/>
                <a:sym typeface="Montserrat"/>
              </a:defRPr>
            </a:lvl2pPr>
            <a:lvl3pPr lvl="2">
              <a:spcBef>
                <a:spcPts val="0"/>
              </a:spcBef>
              <a:spcAft>
                <a:spcPts val="0"/>
              </a:spcAft>
              <a:buClr>
                <a:srgbClr val="5C3977"/>
              </a:buClr>
              <a:buSzPts val="2800"/>
              <a:buFont typeface="Montserrat"/>
              <a:buNone/>
              <a:defRPr sz="2800">
                <a:solidFill>
                  <a:srgbClr val="5C3977"/>
                </a:solidFill>
                <a:latin typeface="Montserrat"/>
                <a:ea typeface="Montserrat"/>
                <a:cs typeface="Montserrat"/>
                <a:sym typeface="Montserrat"/>
              </a:defRPr>
            </a:lvl3pPr>
            <a:lvl4pPr lvl="3">
              <a:spcBef>
                <a:spcPts val="0"/>
              </a:spcBef>
              <a:spcAft>
                <a:spcPts val="0"/>
              </a:spcAft>
              <a:buClr>
                <a:srgbClr val="5C3977"/>
              </a:buClr>
              <a:buSzPts val="2800"/>
              <a:buFont typeface="Montserrat"/>
              <a:buNone/>
              <a:defRPr sz="2800">
                <a:solidFill>
                  <a:srgbClr val="5C3977"/>
                </a:solidFill>
                <a:latin typeface="Montserrat"/>
                <a:ea typeface="Montserrat"/>
                <a:cs typeface="Montserrat"/>
                <a:sym typeface="Montserrat"/>
              </a:defRPr>
            </a:lvl4pPr>
            <a:lvl5pPr lvl="4">
              <a:spcBef>
                <a:spcPts val="0"/>
              </a:spcBef>
              <a:spcAft>
                <a:spcPts val="0"/>
              </a:spcAft>
              <a:buClr>
                <a:srgbClr val="5C3977"/>
              </a:buClr>
              <a:buSzPts val="2800"/>
              <a:buFont typeface="Montserrat"/>
              <a:buNone/>
              <a:defRPr sz="2800">
                <a:solidFill>
                  <a:srgbClr val="5C3977"/>
                </a:solidFill>
                <a:latin typeface="Montserrat"/>
                <a:ea typeface="Montserrat"/>
                <a:cs typeface="Montserrat"/>
                <a:sym typeface="Montserrat"/>
              </a:defRPr>
            </a:lvl5pPr>
            <a:lvl6pPr lvl="5">
              <a:spcBef>
                <a:spcPts val="0"/>
              </a:spcBef>
              <a:spcAft>
                <a:spcPts val="0"/>
              </a:spcAft>
              <a:buClr>
                <a:srgbClr val="5C3977"/>
              </a:buClr>
              <a:buSzPts val="2800"/>
              <a:buFont typeface="Montserrat"/>
              <a:buNone/>
              <a:defRPr sz="2800">
                <a:solidFill>
                  <a:srgbClr val="5C3977"/>
                </a:solidFill>
                <a:latin typeface="Montserrat"/>
                <a:ea typeface="Montserrat"/>
                <a:cs typeface="Montserrat"/>
                <a:sym typeface="Montserrat"/>
              </a:defRPr>
            </a:lvl6pPr>
            <a:lvl7pPr lvl="6">
              <a:spcBef>
                <a:spcPts val="0"/>
              </a:spcBef>
              <a:spcAft>
                <a:spcPts val="0"/>
              </a:spcAft>
              <a:buClr>
                <a:srgbClr val="5C3977"/>
              </a:buClr>
              <a:buSzPts val="2800"/>
              <a:buFont typeface="Montserrat"/>
              <a:buNone/>
              <a:defRPr sz="2800">
                <a:solidFill>
                  <a:srgbClr val="5C3977"/>
                </a:solidFill>
                <a:latin typeface="Montserrat"/>
                <a:ea typeface="Montserrat"/>
                <a:cs typeface="Montserrat"/>
                <a:sym typeface="Montserrat"/>
              </a:defRPr>
            </a:lvl7pPr>
            <a:lvl8pPr lvl="7">
              <a:spcBef>
                <a:spcPts val="0"/>
              </a:spcBef>
              <a:spcAft>
                <a:spcPts val="0"/>
              </a:spcAft>
              <a:buClr>
                <a:srgbClr val="5C3977"/>
              </a:buClr>
              <a:buSzPts val="2800"/>
              <a:buFont typeface="Montserrat"/>
              <a:buNone/>
              <a:defRPr sz="2800">
                <a:solidFill>
                  <a:srgbClr val="5C3977"/>
                </a:solidFill>
                <a:latin typeface="Montserrat"/>
                <a:ea typeface="Montserrat"/>
                <a:cs typeface="Montserrat"/>
                <a:sym typeface="Montserrat"/>
              </a:defRPr>
            </a:lvl8pPr>
            <a:lvl9pPr lvl="8">
              <a:spcBef>
                <a:spcPts val="0"/>
              </a:spcBef>
              <a:spcAft>
                <a:spcPts val="0"/>
              </a:spcAft>
              <a:buClr>
                <a:srgbClr val="5C3977"/>
              </a:buClr>
              <a:buSzPts val="2800"/>
              <a:buFont typeface="Montserrat"/>
              <a:buNone/>
              <a:defRPr sz="2800">
                <a:solidFill>
                  <a:srgbClr val="5C3977"/>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7F8388"/>
              </a:buClr>
              <a:buSzPts val="1800"/>
              <a:buFont typeface="Montserrat"/>
              <a:buChar char="●"/>
              <a:defRPr sz="1800">
                <a:solidFill>
                  <a:srgbClr val="7F8388"/>
                </a:solidFill>
                <a:latin typeface="Montserrat"/>
                <a:ea typeface="Montserrat"/>
                <a:cs typeface="Montserrat"/>
                <a:sym typeface="Montserrat"/>
              </a:defRPr>
            </a:lvl1pPr>
            <a:lvl2pPr indent="-317500" lvl="1" marL="914400">
              <a:lnSpc>
                <a:spcPct val="115000"/>
              </a:lnSpc>
              <a:spcBef>
                <a:spcPts val="0"/>
              </a:spcBef>
              <a:spcAft>
                <a:spcPts val="0"/>
              </a:spcAft>
              <a:buClr>
                <a:srgbClr val="7F8388"/>
              </a:buClr>
              <a:buSzPts val="1400"/>
              <a:buFont typeface="Montserrat"/>
              <a:buChar char="○"/>
              <a:defRPr>
                <a:solidFill>
                  <a:srgbClr val="7F8388"/>
                </a:solidFill>
                <a:latin typeface="Montserrat"/>
                <a:ea typeface="Montserrat"/>
                <a:cs typeface="Montserrat"/>
                <a:sym typeface="Montserrat"/>
              </a:defRPr>
            </a:lvl2pPr>
            <a:lvl3pPr indent="-317500" lvl="2" marL="1371600">
              <a:lnSpc>
                <a:spcPct val="115000"/>
              </a:lnSpc>
              <a:spcBef>
                <a:spcPts val="0"/>
              </a:spcBef>
              <a:spcAft>
                <a:spcPts val="0"/>
              </a:spcAft>
              <a:buClr>
                <a:srgbClr val="7F8388"/>
              </a:buClr>
              <a:buSzPts val="1400"/>
              <a:buFont typeface="Montserrat"/>
              <a:buChar char="■"/>
              <a:defRPr>
                <a:solidFill>
                  <a:srgbClr val="7F8388"/>
                </a:solidFill>
                <a:latin typeface="Montserrat"/>
                <a:ea typeface="Montserrat"/>
                <a:cs typeface="Montserrat"/>
                <a:sym typeface="Montserrat"/>
              </a:defRPr>
            </a:lvl3pPr>
            <a:lvl4pPr indent="-317500" lvl="3" marL="1828800">
              <a:lnSpc>
                <a:spcPct val="115000"/>
              </a:lnSpc>
              <a:spcBef>
                <a:spcPts val="0"/>
              </a:spcBef>
              <a:spcAft>
                <a:spcPts val="0"/>
              </a:spcAft>
              <a:buClr>
                <a:srgbClr val="7F8388"/>
              </a:buClr>
              <a:buSzPts val="1400"/>
              <a:buFont typeface="Montserrat"/>
              <a:buChar char="●"/>
              <a:defRPr>
                <a:solidFill>
                  <a:srgbClr val="7F8388"/>
                </a:solidFill>
                <a:latin typeface="Montserrat"/>
                <a:ea typeface="Montserrat"/>
                <a:cs typeface="Montserrat"/>
                <a:sym typeface="Montserrat"/>
              </a:defRPr>
            </a:lvl4pPr>
            <a:lvl5pPr indent="-317500" lvl="4" marL="2286000">
              <a:lnSpc>
                <a:spcPct val="115000"/>
              </a:lnSpc>
              <a:spcBef>
                <a:spcPts val="0"/>
              </a:spcBef>
              <a:spcAft>
                <a:spcPts val="0"/>
              </a:spcAft>
              <a:buClr>
                <a:srgbClr val="7F8388"/>
              </a:buClr>
              <a:buSzPts val="1400"/>
              <a:buFont typeface="Montserrat"/>
              <a:buChar char="○"/>
              <a:defRPr>
                <a:solidFill>
                  <a:srgbClr val="7F8388"/>
                </a:solidFill>
                <a:latin typeface="Montserrat"/>
                <a:ea typeface="Montserrat"/>
                <a:cs typeface="Montserrat"/>
                <a:sym typeface="Montserrat"/>
              </a:defRPr>
            </a:lvl5pPr>
            <a:lvl6pPr indent="-317500" lvl="5" marL="2743200">
              <a:lnSpc>
                <a:spcPct val="115000"/>
              </a:lnSpc>
              <a:spcBef>
                <a:spcPts val="0"/>
              </a:spcBef>
              <a:spcAft>
                <a:spcPts val="0"/>
              </a:spcAft>
              <a:buClr>
                <a:srgbClr val="7F8388"/>
              </a:buClr>
              <a:buSzPts val="1400"/>
              <a:buFont typeface="Montserrat"/>
              <a:buChar char="■"/>
              <a:defRPr>
                <a:solidFill>
                  <a:srgbClr val="7F8388"/>
                </a:solidFill>
                <a:latin typeface="Montserrat"/>
                <a:ea typeface="Montserrat"/>
                <a:cs typeface="Montserrat"/>
                <a:sym typeface="Montserrat"/>
              </a:defRPr>
            </a:lvl6pPr>
            <a:lvl7pPr indent="-317500" lvl="6" marL="3200400">
              <a:lnSpc>
                <a:spcPct val="115000"/>
              </a:lnSpc>
              <a:spcBef>
                <a:spcPts val="0"/>
              </a:spcBef>
              <a:spcAft>
                <a:spcPts val="0"/>
              </a:spcAft>
              <a:buClr>
                <a:srgbClr val="7F8388"/>
              </a:buClr>
              <a:buSzPts val="1400"/>
              <a:buFont typeface="Montserrat"/>
              <a:buChar char="●"/>
              <a:defRPr>
                <a:solidFill>
                  <a:srgbClr val="7F8388"/>
                </a:solidFill>
                <a:latin typeface="Montserrat"/>
                <a:ea typeface="Montserrat"/>
                <a:cs typeface="Montserrat"/>
                <a:sym typeface="Montserrat"/>
              </a:defRPr>
            </a:lvl7pPr>
            <a:lvl8pPr indent="-317500" lvl="7" marL="3657600">
              <a:lnSpc>
                <a:spcPct val="115000"/>
              </a:lnSpc>
              <a:spcBef>
                <a:spcPts val="0"/>
              </a:spcBef>
              <a:spcAft>
                <a:spcPts val="0"/>
              </a:spcAft>
              <a:buClr>
                <a:srgbClr val="7F8388"/>
              </a:buClr>
              <a:buSzPts val="1400"/>
              <a:buFont typeface="Montserrat"/>
              <a:buChar char="○"/>
              <a:defRPr>
                <a:solidFill>
                  <a:srgbClr val="7F8388"/>
                </a:solidFill>
                <a:latin typeface="Montserrat"/>
                <a:ea typeface="Montserrat"/>
                <a:cs typeface="Montserrat"/>
                <a:sym typeface="Montserrat"/>
              </a:defRPr>
            </a:lvl8pPr>
            <a:lvl9pPr indent="-317500" lvl="8" marL="4114800">
              <a:lnSpc>
                <a:spcPct val="115000"/>
              </a:lnSpc>
              <a:spcBef>
                <a:spcPts val="0"/>
              </a:spcBef>
              <a:spcAft>
                <a:spcPts val="0"/>
              </a:spcAft>
              <a:buClr>
                <a:srgbClr val="7F8388"/>
              </a:buClr>
              <a:buSzPts val="1400"/>
              <a:buFont typeface="Montserrat"/>
              <a:buChar char="■"/>
              <a:defRPr>
                <a:solidFill>
                  <a:srgbClr val="7F8388"/>
                </a:solidFill>
                <a:latin typeface="Montserrat"/>
                <a:ea typeface="Montserrat"/>
                <a:cs typeface="Montserrat"/>
                <a:sym typeface="Montserra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ctrTitle"/>
          </p:nvPr>
        </p:nvSpPr>
        <p:spPr>
          <a:xfrm>
            <a:off x="909175" y="2416500"/>
            <a:ext cx="7644000" cy="1199400"/>
          </a:xfrm>
          <a:prstGeom prst="rect">
            <a:avLst/>
          </a:prstGeom>
        </p:spPr>
        <p:txBody>
          <a:bodyPr anchorCtr="0" anchor="b" bIns="91425" lIns="91425" spcFirstLastPara="1" rIns="91425" wrap="square" tIns="91425">
            <a:noAutofit/>
          </a:bodyPr>
          <a:lstStyle/>
          <a:p>
            <a:pPr indent="0" lvl="0" marL="0" rtl="0" algn="l">
              <a:lnSpc>
                <a:spcPct val="80000"/>
              </a:lnSpc>
              <a:spcBef>
                <a:spcPts val="0"/>
              </a:spcBef>
              <a:spcAft>
                <a:spcPts val="0"/>
              </a:spcAft>
              <a:buNone/>
            </a:pPr>
            <a:r>
              <a:rPr lang="en" sz="6000"/>
              <a:t>Presentations </a:t>
            </a:r>
            <a:br>
              <a:rPr lang="en" sz="6000"/>
            </a:br>
            <a:r>
              <a:rPr lang="en" sz="6000"/>
              <a:t>&amp; Demos</a:t>
            </a:r>
            <a:endParaRPr sz="4000"/>
          </a:p>
        </p:txBody>
      </p:sp>
      <p:sp>
        <p:nvSpPr>
          <p:cNvPr id="119" name="Google Shape;119;p21"/>
          <p:cNvSpPr txBox="1"/>
          <p:nvPr>
            <p:ph idx="1" type="subTitle"/>
          </p:nvPr>
        </p:nvSpPr>
        <p:spPr>
          <a:xfrm>
            <a:off x="909175" y="4093875"/>
            <a:ext cx="6384300" cy="15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Framing creative solutions through alignment and insights</a:t>
            </a:r>
            <a:endParaRPr b="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nvSpPr>
        <p:spPr>
          <a:xfrm>
            <a:off x="5891850" y="332625"/>
            <a:ext cx="2981700" cy="3078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b="1" lang="en" sz="800">
                <a:solidFill>
                  <a:srgbClr val="7F8388"/>
                </a:solidFill>
                <a:latin typeface="Montserrat"/>
                <a:ea typeface="Montserrat"/>
                <a:cs typeface="Montserrat"/>
                <a:sym typeface="Montserrat"/>
              </a:rPr>
              <a:t>Project Name</a:t>
            </a:r>
            <a:r>
              <a:rPr lang="en" sz="800">
                <a:solidFill>
                  <a:srgbClr val="7F8388"/>
                </a:solidFill>
                <a:latin typeface="Montserrat"/>
                <a:ea typeface="Montserrat"/>
                <a:cs typeface="Montserrat"/>
                <a:sym typeface="Montserrat"/>
              </a:rPr>
              <a:t> / Meeting Title / 00.00.00</a:t>
            </a:r>
            <a:endParaRPr sz="800">
              <a:latin typeface="Montserrat"/>
              <a:ea typeface="Montserrat"/>
              <a:cs typeface="Montserrat"/>
              <a:sym typeface="Montserrat"/>
            </a:endParaRPr>
          </a:p>
        </p:txBody>
      </p:sp>
      <p:sp>
        <p:nvSpPr>
          <p:cNvPr id="125" name="Google Shape;125;p22"/>
          <p:cNvSpPr txBox="1"/>
          <p:nvPr/>
        </p:nvSpPr>
        <p:spPr>
          <a:xfrm>
            <a:off x="529025" y="890675"/>
            <a:ext cx="2383500" cy="54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5C3977"/>
                </a:solidFill>
                <a:latin typeface="Montserrat"/>
                <a:ea typeface="Montserrat"/>
                <a:cs typeface="Montserrat"/>
                <a:sym typeface="Montserrat"/>
              </a:rPr>
              <a:t>Today</a:t>
            </a:r>
            <a:endParaRPr b="1" sz="1800">
              <a:solidFill>
                <a:srgbClr val="5C3977"/>
              </a:solidFill>
              <a:latin typeface="Montserrat"/>
              <a:ea typeface="Montserrat"/>
              <a:cs typeface="Montserrat"/>
              <a:sym typeface="Montserrat"/>
            </a:endParaRPr>
          </a:p>
        </p:txBody>
      </p:sp>
      <p:sp>
        <p:nvSpPr>
          <p:cNvPr id="126" name="Google Shape;126;p22"/>
          <p:cNvSpPr txBox="1"/>
          <p:nvPr/>
        </p:nvSpPr>
        <p:spPr>
          <a:xfrm>
            <a:off x="529025" y="1449250"/>
            <a:ext cx="2535600" cy="325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5C3977"/>
                </a:solidFill>
                <a:latin typeface="Montserrat"/>
                <a:ea typeface="Montserrat"/>
                <a:cs typeface="Montserrat"/>
                <a:sym typeface="Montserrat"/>
              </a:rPr>
              <a:t>Ground your audience in the meeting that they’re currently in by reminding them what it is that we are reviewing today.</a:t>
            </a:r>
            <a:endParaRPr sz="1200">
              <a:solidFill>
                <a:srgbClr val="5C3977"/>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200">
              <a:solidFill>
                <a:srgbClr val="5C3977"/>
              </a:solidFill>
              <a:latin typeface="Montserrat"/>
              <a:ea typeface="Montserrat"/>
              <a:cs typeface="Montserrat"/>
              <a:sym typeface="Montserrat"/>
            </a:endParaRPr>
          </a:p>
          <a:p>
            <a:pPr indent="-304800" lvl="0" marL="457200" rtl="0" algn="l">
              <a:lnSpc>
                <a:spcPct val="115000"/>
              </a:lnSpc>
              <a:spcBef>
                <a:spcPts val="0"/>
              </a:spcBef>
              <a:spcAft>
                <a:spcPts val="0"/>
              </a:spcAft>
              <a:buClr>
                <a:srgbClr val="5C3977"/>
              </a:buClr>
              <a:buSzPts val="1200"/>
              <a:buFont typeface="Montserrat"/>
              <a:buChar char="-"/>
            </a:pPr>
            <a:r>
              <a:rPr lang="en" sz="1200">
                <a:solidFill>
                  <a:srgbClr val="5C3977"/>
                </a:solidFill>
                <a:latin typeface="Montserrat"/>
                <a:ea typeface="Montserrat"/>
                <a:cs typeface="Montserrat"/>
                <a:sym typeface="Montserrat"/>
              </a:rPr>
              <a:t>Wires</a:t>
            </a:r>
            <a:endParaRPr sz="1200">
              <a:solidFill>
                <a:srgbClr val="5C3977"/>
              </a:solidFill>
              <a:latin typeface="Montserrat"/>
              <a:ea typeface="Montserrat"/>
              <a:cs typeface="Montserrat"/>
              <a:sym typeface="Montserrat"/>
            </a:endParaRPr>
          </a:p>
          <a:p>
            <a:pPr indent="-304800" lvl="0" marL="457200" rtl="0" algn="l">
              <a:lnSpc>
                <a:spcPct val="115000"/>
              </a:lnSpc>
              <a:spcBef>
                <a:spcPts val="0"/>
              </a:spcBef>
              <a:spcAft>
                <a:spcPts val="0"/>
              </a:spcAft>
              <a:buClr>
                <a:srgbClr val="5C3977"/>
              </a:buClr>
              <a:buSzPts val="1200"/>
              <a:buFont typeface="Montserrat"/>
              <a:buChar char="-"/>
            </a:pPr>
            <a:r>
              <a:rPr lang="en" sz="1200">
                <a:solidFill>
                  <a:srgbClr val="5C3977"/>
                </a:solidFill>
                <a:latin typeface="Montserrat"/>
                <a:ea typeface="Montserrat"/>
                <a:cs typeface="Montserrat"/>
                <a:sym typeface="Montserrat"/>
              </a:rPr>
              <a:t>User flow</a:t>
            </a:r>
            <a:endParaRPr sz="1200">
              <a:solidFill>
                <a:srgbClr val="5C3977"/>
              </a:solidFill>
              <a:latin typeface="Montserrat"/>
              <a:ea typeface="Montserrat"/>
              <a:cs typeface="Montserrat"/>
              <a:sym typeface="Montserrat"/>
            </a:endParaRPr>
          </a:p>
          <a:p>
            <a:pPr indent="-304800" lvl="0" marL="457200" rtl="0" algn="l">
              <a:lnSpc>
                <a:spcPct val="115000"/>
              </a:lnSpc>
              <a:spcBef>
                <a:spcPts val="0"/>
              </a:spcBef>
              <a:spcAft>
                <a:spcPts val="0"/>
              </a:spcAft>
              <a:buClr>
                <a:srgbClr val="5C3977"/>
              </a:buClr>
              <a:buSzPts val="1200"/>
              <a:buFont typeface="Montserrat"/>
              <a:buChar char="-"/>
            </a:pPr>
            <a:r>
              <a:rPr lang="en" sz="1200">
                <a:solidFill>
                  <a:srgbClr val="5C3977"/>
                </a:solidFill>
                <a:latin typeface="Montserrat"/>
                <a:ea typeface="Montserrat"/>
                <a:cs typeface="Montserrat"/>
                <a:sym typeface="Montserrat"/>
              </a:rPr>
              <a:t>Personas</a:t>
            </a:r>
            <a:endParaRPr sz="1200">
              <a:solidFill>
                <a:srgbClr val="5C3977"/>
              </a:solidFill>
              <a:latin typeface="Montserrat"/>
              <a:ea typeface="Montserrat"/>
              <a:cs typeface="Montserrat"/>
              <a:sym typeface="Montserrat"/>
            </a:endParaRPr>
          </a:p>
          <a:p>
            <a:pPr indent="-304800" lvl="0" marL="457200" rtl="0" algn="l">
              <a:lnSpc>
                <a:spcPct val="115000"/>
              </a:lnSpc>
              <a:spcBef>
                <a:spcPts val="0"/>
              </a:spcBef>
              <a:spcAft>
                <a:spcPts val="0"/>
              </a:spcAft>
              <a:buClr>
                <a:srgbClr val="5C3977"/>
              </a:buClr>
              <a:buSzPts val="1200"/>
              <a:buFont typeface="Montserrat"/>
              <a:buChar char="-"/>
            </a:pPr>
            <a:r>
              <a:rPr lang="en" sz="1200">
                <a:solidFill>
                  <a:srgbClr val="5C3977"/>
                </a:solidFill>
                <a:latin typeface="Montserrat"/>
                <a:ea typeface="Montserrat"/>
                <a:cs typeface="Montserrat"/>
                <a:sym typeface="Montserrat"/>
              </a:rPr>
              <a:t>etc</a:t>
            </a:r>
            <a:endParaRPr sz="1200">
              <a:solidFill>
                <a:srgbClr val="5C3977"/>
              </a:solidFill>
              <a:latin typeface="Montserrat"/>
              <a:ea typeface="Montserrat"/>
              <a:cs typeface="Montserrat"/>
              <a:sym typeface="Montserrat"/>
            </a:endParaRPr>
          </a:p>
        </p:txBody>
      </p:sp>
      <p:sp>
        <p:nvSpPr>
          <p:cNvPr id="127" name="Google Shape;127;p22"/>
          <p:cNvSpPr txBox="1"/>
          <p:nvPr/>
        </p:nvSpPr>
        <p:spPr>
          <a:xfrm>
            <a:off x="3350700" y="959925"/>
            <a:ext cx="2383500" cy="54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5C3977"/>
                </a:solidFill>
                <a:latin typeface="Montserrat"/>
                <a:ea typeface="Montserrat"/>
                <a:cs typeface="Montserrat"/>
                <a:sym typeface="Montserrat"/>
              </a:rPr>
              <a:t>Not Yet</a:t>
            </a:r>
            <a:endParaRPr b="1" sz="1800">
              <a:solidFill>
                <a:srgbClr val="5C3977"/>
              </a:solidFill>
              <a:latin typeface="Montserrat"/>
              <a:ea typeface="Montserrat"/>
              <a:cs typeface="Montserrat"/>
              <a:sym typeface="Montserrat"/>
            </a:endParaRPr>
          </a:p>
        </p:txBody>
      </p:sp>
      <p:sp>
        <p:nvSpPr>
          <p:cNvPr id="128" name="Google Shape;128;p22"/>
          <p:cNvSpPr txBox="1"/>
          <p:nvPr/>
        </p:nvSpPr>
        <p:spPr>
          <a:xfrm>
            <a:off x="3350700" y="1518500"/>
            <a:ext cx="2442600" cy="325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5C3977"/>
                </a:solidFill>
                <a:latin typeface="Montserrat"/>
                <a:ea typeface="Montserrat"/>
                <a:cs typeface="Montserrat"/>
                <a:sym typeface="Montserrat"/>
              </a:rPr>
              <a:t>Clarify where we are in the process. Get in front of input and expectations by reminding team where we are the project life-cycle.</a:t>
            </a:r>
            <a:endParaRPr sz="1200">
              <a:solidFill>
                <a:srgbClr val="5C3977"/>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200">
              <a:solidFill>
                <a:srgbClr val="CCC4D5"/>
              </a:solidFill>
              <a:latin typeface="Montserrat"/>
              <a:ea typeface="Montserrat"/>
              <a:cs typeface="Montserrat"/>
              <a:sym typeface="Montserrat"/>
            </a:endParaRPr>
          </a:p>
          <a:p>
            <a:pPr indent="0" lvl="0" marL="0" rtl="0" algn="l">
              <a:lnSpc>
                <a:spcPct val="115000"/>
              </a:lnSpc>
              <a:spcBef>
                <a:spcPts val="0"/>
              </a:spcBef>
              <a:spcAft>
                <a:spcPts val="0"/>
              </a:spcAft>
              <a:buNone/>
            </a:pPr>
            <a:r>
              <a:rPr i="1" lang="en" sz="1200">
                <a:solidFill>
                  <a:srgbClr val="CCC4D5"/>
                </a:solidFill>
                <a:latin typeface="Montserrat"/>
                <a:ea typeface="Montserrat"/>
                <a:cs typeface="Montserrat"/>
                <a:sym typeface="Montserrat"/>
              </a:rPr>
              <a:t>ex// if presenting user journeys it would be helpful to remind temas that they will not yet be reviewing wires</a:t>
            </a:r>
            <a:endParaRPr i="1" sz="900">
              <a:solidFill>
                <a:srgbClr val="CCC4D5"/>
              </a:solidFill>
              <a:latin typeface="Montserrat"/>
              <a:ea typeface="Montserrat"/>
              <a:cs typeface="Montserrat"/>
              <a:sym typeface="Montserrat"/>
            </a:endParaRPr>
          </a:p>
        </p:txBody>
      </p:sp>
      <p:sp>
        <p:nvSpPr>
          <p:cNvPr id="129" name="Google Shape;129;p22"/>
          <p:cNvSpPr txBox="1"/>
          <p:nvPr/>
        </p:nvSpPr>
        <p:spPr>
          <a:xfrm>
            <a:off x="6079375" y="959925"/>
            <a:ext cx="2383500" cy="54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5C3977"/>
                </a:solidFill>
                <a:latin typeface="Montserrat"/>
                <a:ea typeface="Montserrat"/>
                <a:cs typeface="Montserrat"/>
                <a:sym typeface="Montserrat"/>
              </a:rPr>
              <a:t>From You</a:t>
            </a:r>
            <a:endParaRPr b="1" sz="1800">
              <a:solidFill>
                <a:srgbClr val="5C3977"/>
              </a:solidFill>
              <a:latin typeface="Montserrat"/>
              <a:ea typeface="Montserrat"/>
              <a:cs typeface="Montserrat"/>
              <a:sym typeface="Montserrat"/>
            </a:endParaRPr>
          </a:p>
        </p:txBody>
      </p:sp>
      <p:sp>
        <p:nvSpPr>
          <p:cNvPr id="130" name="Google Shape;130;p22"/>
          <p:cNvSpPr txBox="1"/>
          <p:nvPr/>
        </p:nvSpPr>
        <p:spPr>
          <a:xfrm>
            <a:off x="6079375" y="1518500"/>
            <a:ext cx="2442600" cy="325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5C3977"/>
                </a:solidFill>
                <a:latin typeface="Montserrat"/>
                <a:ea typeface="Montserrat"/>
                <a:cs typeface="Montserrat"/>
                <a:sym typeface="Montserrat"/>
              </a:rPr>
              <a:t>Focus feedback by helping your audience understand what level of input you’re looking for, and even what you’re not.</a:t>
            </a:r>
            <a:endParaRPr sz="1200">
              <a:solidFill>
                <a:srgbClr val="5C3977"/>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200">
              <a:solidFill>
                <a:srgbClr val="5C3977"/>
              </a:solidFill>
              <a:latin typeface="Montserrat"/>
              <a:ea typeface="Montserrat"/>
              <a:cs typeface="Montserrat"/>
              <a:sym typeface="Montserrat"/>
            </a:endParaRPr>
          </a:p>
          <a:p>
            <a:pPr indent="-304800" lvl="0" marL="457200" rtl="0" algn="l">
              <a:lnSpc>
                <a:spcPct val="115000"/>
              </a:lnSpc>
              <a:spcBef>
                <a:spcPts val="0"/>
              </a:spcBef>
              <a:spcAft>
                <a:spcPts val="0"/>
              </a:spcAft>
              <a:buClr>
                <a:srgbClr val="5C3977"/>
              </a:buClr>
              <a:buSzPts val="1200"/>
              <a:buFont typeface="Montserrat"/>
              <a:buChar char="-"/>
            </a:pPr>
            <a:r>
              <a:rPr lang="en" sz="1200">
                <a:solidFill>
                  <a:srgbClr val="5C3977"/>
                </a:solidFill>
                <a:latin typeface="Montserrat"/>
                <a:ea typeface="Montserrat"/>
                <a:cs typeface="Montserrat"/>
                <a:sym typeface="Montserrat"/>
              </a:rPr>
              <a:t>Does this solution align with our objectives</a:t>
            </a:r>
            <a:endParaRPr sz="1200">
              <a:solidFill>
                <a:srgbClr val="5C3977"/>
              </a:solidFill>
              <a:latin typeface="Montserrat"/>
              <a:ea typeface="Montserrat"/>
              <a:cs typeface="Montserrat"/>
              <a:sym typeface="Montserrat"/>
            </a:endParaRPr>
          </a:p>
          <a:p>
            <a:pPr indent="-304800" lvl="0" marL="457200" rtl="0" algn="l">
              <a:lnSpc>
                <a:spcPct val="115000"/>
              </a:lnSpc>
              <a:spcBef>
                <a:spcPts val="0"/>
              </a:spcBef>
              <a:spcAft>
                <a:spcPts val="0"/>
              </a:spcAft>
              <a:buClr>
                <a:srgbClr val="5C3977"/>
              </a:buClr>
              <a:buSzPts val="1200"/>
              <a:buFont typeface="Montserrat"/>
              <a:buChar char="-"/>
            </a:pPr>
            <a:r>
              <a:rPr lang="en" sz="1200">
                <a:solidFill>
                  <a:srgbClr val="5C3977"/>
                </a:solidFill>
                <a:latin typeface="Montserrat"/>
                <a:ea typeface="Montserrat"/>
                <a:cs typeface="Montserrat"/>
                <a:sym typeface="Montserrat"/>
              </a:rPr>
              <a:t>What haven’t we considered</a:t>
            </a:r>
            <a:endParaRPr sz="1200">
              <a:solidFill>
                <a:srgbClr val="5C3977"/>
              </a:solidFill>
              <a:latin typeface="Montserrat"/>
              <a:ea typeface="Montserrat"/>
              <a:cs typeface="Montserrat"/>
              <a:sym typeface="Montserrat"/>
            </a:endParaRPr>
          </a:p>
          <a:p>
            <a:pPr indent="-304800" lvl="0" marL="457200" rtl="0" algn="l">
              <a:lnSpc>
                <a:spcPct val="115000"/>
              </a:lnSpc>
              <a:spcBef>
                <a:spcPts val="0"/>
              </a:spcBef>
              <a:spcAft>
                <a:spcPts val="0"/>
              </a:spcAft>
              <a:buClr>
                <a:srgbClr val="5C3977"/>
              </a:buClr>
              <a:buSzPts val="1200"/>
              <a:buFont typeface="Montserrat"/>
              <a:buChar char="-"/>
            </a:pPr>
            <a:r>
              <a:rPr lang="en" sz="1200">
                <a:solidFill>
                  <a:srgbClr val="5C3977"/>
                </a:solidFill>
                <a:latin typeface="Montserrat"/>
                <a:ea typeface="Montserrat"/>
                <a:cs typeface="Montserrat"/>
                <a:sym typeface="Montserrat"/>
              </a:rPr>
              <a:t>What risks or dependencies should we be mindful of</a:t>
            </a:r>
            <a:endParaRPr sz="1200">
              <a:solidFill>
                <a:srgbClr val="5C3977"/>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909150" y="2390811"/>
            <a:ext cx="73257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Lorem ipsum make it short and sweet and clear.</a:t>
            </a:r>
            <a:endParaRPr/>
          </a:p>
        </p:txBody>
      </p:sp>
      <p:sp>
        <p:nvSpPr>
          <p:cNvPr id="136" name="Google Shape;136;p23"/>
          <p:cNvSpPr txBox="1"/>
          <p:nvPr>
            <p:ph idx="4294967295" type="subTitle"/>
          </p:nvPr>
        </p:nvSpPr>
        <p:spPr>
          <a:xfrm>
            <a:off x="909150" y="3232600"/>
            <a:ext cx="7014000" cy="25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5C3977"/>
                </a:solidFill>
              </a:rPr>
              <a:t>If you feel like your problem could benefit from context or color, feel free to elaborate in this sub-copy. But be sure to keep this high level and focused. </a:t>
            </a:r>
            <a:endParaRPr sz="1400">
              <a:solidFill>
                <a:srgbClr val="5C3977"/>
              </a:solidFill>
            </a:endParaRPr>
          </a:p>
        </p:txBody>
      </p:sp>
      <p:sp>
        <p:nvSpPr>
          <p:cNvPr id="137" name="Google Shape;137;p23"/>
          <p:cNvSpPr txBox="1"/>
          <p:nvPr>
            <p:ph idx="4294967295" type="subTitle"/>
          </p:nvPr>
        </p:nvSpPr>
        <p:spPr>
          <a:xfrm>
            <a:off x="927975" y="1278650"/>
            <a:ext cx="2383500" cy="54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5C3977"/>
                </a:solidFill>
              </a:rPr>
              <a:t>Our problem</a:t>
            </a:r>
            <a:endParaRPr b="1">
              <a:solidFill>
                <a:srgbClr val="5C3977"/>
              </a:solidFill>
            </a:endParaRPr>
          </a:p>
        </p:txBody>
      </p:sp>
      <p:sp>
        <p:nvSpPr>
          <p:cNvPr id="138" name="Google Shape;138;p23"/>
          <p:cNvSpPr txBox="1"/>
          <p:nvPr/>
        </p:nvSpPr>
        <p:spPr>
          <a:xfrm>
            <a:off x="5891850" y="332625"/>
            <a:ext cx="2981700" cy="3078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Clr>
                <a:schemeClr val="dk1"/>
              </a:buClr>
              <a:buSzPts val="1100"/>
              <a:buFont typeface="Arial"/>
              <a:buNone/>
            </a:pPr>
            <a:r>
              <a:rPr b="1" lang="en" sz="800">
                <a:solidFill>
                  <a:srgbClr val="7F8388"/>
                </a:solidFill>
                <a:latin typeface="Montserrat"/>
                <a:ea typeface="Montserrat"/>
                <a:cs typeface="Montserrat"/>
                <a:sym typeface="Montserrat"/>
              </a:rPr>
              <a:t>Project Name</a:t>
            </a:r>
            <a:r>
              <a:rPr lang="en" sz="800">
                <a:solidFill>
                  <a:srgbClr val="7F8388"/>
                </a:solidFill>
                <a:latin typeface="Montserrat"/>
                <a:ea typeface="Montserrat"/>
                <a:cs typeface="Montserrat"/>
                <a:sym typeface="Montserrat"/>
              </a:rPr>
              <a:t> / Meeting Title / 00.00.00</a:t>
            </a:r>
            <a:endParaRPr sz="8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909150" y="2390811"/>
            <a:ext cx="73257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Lorem ipsum keep it short and sweet and definitive.</a:t>
            </a:r>
            <a:endParaRPr/>
          </a:p>
        </p:txBody>
      </p:sp>
      <p:sp>
        <p:nvSpPr>
          <p:cNvPr id="144" name="Google Shape;144;p24"/>
          <p:cNvSpPr txBox="1"/>
          <p:nvPr>
            <p:ph idx="4294967295" type="subTitle"/>
          </p:nvPr>
        </p:nvSpPr>
        <p:spPr>
          <a:xfrm>
            <a:off x="909150" y="3232600"/>
            <a:ext cx="7215900" cy="25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5C3977"/>
                </a:solidFill>
              </a:rPr>
              <a:t>All insights can benefit from context, so feel free to include language here that supports your quantitative or qualitative insights. Consider limiting one insight per slide, giving your audience the opportunity to consider and digest.</a:t>
            </a:r>
            <a:endParaRPr sz="1400">
              <a:solidFill>
                <a:srgbClr val="5C3977"/>
              </a:solidFill>
            </a:endParaRPr>
          </a:p>
        </p:txBody>
      </p:sp>
      <p:sp>
        <p:nvSpPr>
          <p:cNvPr id="145" name="Google Shape;145;p24"/>
          <p:cNvSpPr txBox="1"/>
          <p:nvPr>
            <p:ph idx="4294967295" type="subTitle"/>
          </p:nvPr>
        </p:nvSpPr>
        <p:spPr>
          <a:xfrm>
            <a:off x="927975" y="1278650"/>
            <a:ext cx="2383500" cy="54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5C3977"/>
                </a:solidFill>
              </a:rPr>
              <a:t>What we know</a:t>
            </a:r>
            <a:endParaRPr b="1">
              <a:solidFill>
                <a:srgbClr val="5C3977"/>
              </a:solidFill>
            </a:endParaRPr>
          </a:p>
        </p:txBody>
      </p:sp>
      <p:sp>
        <p:nvSpPr>
          <p:cNvPr id="146" name="Google Shape;146;p24"/>
          <p:cNvSpPr txBox="1"/>
          <p:nvPr/>
        </p:nvSpPr>
        <p:spPr>
          <a:xfrm>
            <a:off x="5891850" y="332625"/>
            <a:ext cx="2981700" cy="3078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b="1" lang="en" sz="800">
                <a:solidFill>
                  <a:srgbClr val="7F8388"/>
                </a:solidFill>
                <a:latin typeface="Montserrat"/>
                <a:ea typeface="Montserrat"/>
                <a:cs typeface="Montserrat"/>
                <a:sym typeface="Montserrat"/>
              </a:rPr>
              <a:t>Project Name</a:t>
            </a:r>
            <a:r>
              <a:rPr lang="en" sz="800">
                <a:solidFill>
                  <a:srgbClr val="7F8388"/>
                </a:solidFill>
                <a:latin typeface="Montserrat"/>
                <a:ea typeface="Montserrat"/>
                <a:cs typeface="Montserrat"/>
                <a:sym typeface="Montserrat"/>
              </a:rPr>
              <a:t> / Meeting Title / 00.00.00</a:t>
            </a:r>
            <a:endParaRPr sz="8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909150" y="2466995"/>
            <a:ext cx="7325700" cy="125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Summarize your solution in plain language; set the stage for your research or designs</a:t>
            </a:r>
            <a:endParaRPr/>
          </a:p>
        </p:txBody>
      </p:sp>
      <p:sp>
        <p:nvSpPr>
          <p:cNvPr id="152" name="Google Shape;152;p25"/>
          <p:cNvSpPr txBox="1"/>
          <p:nvPr>
            <p:ph idx="4294967295" type="subTitle"/>
          </p:nvPr>
        </p:nvSpPr>
        <p:spPr>
          <a:xfrm>
            <a:off x="927975" y="1278650"/>
            <a:ext cx="2383500" cy="54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5C3977"/>
                </a:solidFill>
              </a:rPr>
              <a:t>What we propose</a:t>
            </a:r>
            <a:endParaRPr b="1">
              <a:solidFill>
                <a:srgbClr val="5C3977"/>
              </a:solidFill>
            </a:endParaRPr>
          </a:p>
        </p:txBody>
      </p:sp>
      <p:sp>
        <p:nvSpPr>
          <p:cNvPr id="153" name="Google Shape;153;p25"/>
          <p:cNvSpPr txBox="1"/>
          <p:nvPr/>
        </p:nvSpPr>
        <p:spPr>
          <a:xfrm>
            <a:off x="5891850" y="332625"/>
            <a:ext cx="2981700" cy="3078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b="1" lang="en" sz="800">
                <a:solidFill>
                  <a:srgbClr val="7F8388"/>
                </a:solidFill>
                <a:latin typeface="Montserrat"/>
                <a:ea typeface="Montserrat"/>
                <a:cs typeface="Montserrat"/>
                <a:sym typeface="Montserrat"/>
              </a:rPr>
              <a:t>Project Name</a:t>
            </a:r>
            <a:r>
              <a:rPr lang="en" sz="800">
                <a:solidFill>
                  <a:srgbClr val="7F8388"/>
                </a:solidFill>
                <a:latin typeface="Montserrat"/>
                <a:ea typeface="Montserrat"/>
                <a:cs typeface="Montserrat"/>
                <a:sym typeface="Montserrat"/>
              </a:rPr>
              <a:t> / Meeting Title / 00.00.00</a:t>
            </a:r>
            <a:endParaRPr sz="8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idx="1" type="subTitle"/>
          </p:nvPr>
        </p:nvSpPr>
        <p:spPr>
          <a:xfrm>
            <a:off x="793025" y="1101750"/>
            <a:ext cx="2168100" cy="7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C3977"/>
                </a:solidFill>
              </a:rPr>
              <a:t>Solution Title</a:t>
            </a:r>
            <a:endParaRPr>
              <a:solidFill>
                <a:srgbClr val="5C3977"/>
              </a:solidFill>
            </a:endParaRPr>
          </a:p>
        </p:txBody>
      </p:sp>
      <p:sp>
        <p:nvSpPr>
          <p:cNvPr id="159" name="Google Shape;159;p26"/>
          <p:cNvSpPr txBox="1"/>
          <p:nvPr>
            <p:ph idx="2" type="body"/>
          </p:nvPr>
        </p:nvSpPr>
        <p:spPr>
          <a:xfrm>
            <a:off x="793025" y="1929650"/>
            <a:ext cx="2168100" cy="25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Objective</a:t>
            </a:r>
            <a:br>
              <a:rPr lang="en" sz="1100"/>
            </a:br>
            <a:r>
              <a:rPr lang="en" sz="1100"/>
              <a:t>Lorem ipsum</a:t>
            </a:r>
            <a:endParaRPr sz="1100"/>
          </a:p>
          <a:p>
            <a:pPr indent="0" lvl="0" marL="0" rtl="0" algn="l">
              <a:spcBef>
                <a:spcPts val="0"/>
              </a:spcBef>
              <a:spcAft>
                <a:spcPts val="0"/>
              </a:spcAft>
              <a:buNone/>
            </a:pPr>
            <a:br>
              <a:rPr lang="en" sz="1100"/>
            </a:br>
            <a:r>
              <a:rPr b="1" lang="en" sz="1100"/>
              <a:t>Intent</a:t>
            </a:r>
            <a:endParaRPr sz="1100"/>
          </a:p>
          <a:p>
            <a:pPr indent="-298450" lvl="0" marL="457200" rtl="0" algn="l">
              <a:spcBef>
                <a:spcPts val="0"/>
              </a:spcBef>
              <a:spcAft>
                <a:spcPts val="0"/>
              </a:spcAft>
              <a:buSzPts val="1100"/>
              <a:buChar char="●"/>
            </a:pPr>
            <a:r>
              <a:rPr lang="en" sz="1100"/>
              <a:t>Lorem ipsum</a:t>
            </a:r>
            <a:endParaRPr sz="1100"/>
          </a:p>
          <a:p>
            <a:pPr indent="-298450" lvl="0" marL="457200" rtl="0" algn="l">
              <a:spcBef>
                <a:spcPts val="0"/>
              </a:spcBef>
              <a:spcAft>
                <a:spcPts val="0"/>
              </a:spcAft>
              <a:buSzPts val="1100"/>
              <a:buChar char="●"/>
            </a:pPr>
            <a:r>
              <a:rPr lang="en" sz="1100"/>
              <a:t>Il set dolor</a:t>
            </a:r>
            <a:endParaRPr sz="1100"/>
          </a:p>
          <a:p>
            <a:pPr indent="-298450" lvl="0" marL="457200" rtl="0" algn="l">
              <a:spcBef>
                <a:spcPts val="0"/>
              </a:spcBef>
              <a:spcAft>
                <a:spcPts val="0"/>
              </a:spcAft>
              <a:buSzPts val="1100"/>
              <a:buChar char="●"/>
            </a:pPr>
            <a:r>
              <a:rPr lang="en" sz="1100"/>
              <a:t>Lorem ispum</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 sz="1100"/>
              <a:t>Notes</a:t>
            </a:r>
            <a:endParaRPr sz="1100"/>
          </a:p>
          <a:p>
            <a:pPr indent="0" lvl="0" marL="0" rtl="0" algn="l">
              <a:spcBef>
                <a:spcPts val="0"/>
              </a:spcBef>
              <a:spcAft>
                <a:spcPts val="0"/>
              </a:spcAft>
              <a:buNone/>
            </a:pPr>
            <a:r>
              <a:rPr lang="en" sz="1100"/>
              <a:t>Lorem ipsum</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rPr b="1" lang="en" sz="1100"/>
              <a:t>Blockers</a:t>
            </a:r>
            <a:endParaRPr sz="1100"/>
          </a:p>
          <a:p>
            <a:pPr indent="0" lvl="0" marL="0" rtl="0" algn="l">
              <a:spcBef>
                <a:spcPts val="0"/>
              </a:spcBef>
              <a:spcAft>
                <a:spcPts val="0"/>
              </a:spcAft>
              <a:buNone/>
            </a:pPr>
            <a:r>
              <a:rPr lang="en" sz="1100"/>
              <a:t>Lorem ipsum</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idx="1" type="subTitle"/>
          </p:nvPr>
        </p:nvSpPr>
        <p:spPr>
          <a:xfrm>
            <a:off x="793025" y="1421600"/>
            <a:ext cx="2168100" cy="7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C3977"/>
                </a:solidFill>
              </a:rPr>
              <a:t>Solution Title</a:t>
            </a:r>
            <a:endParaRPr>
              <a:solidFill>
                <a:srgbClr val="5C3977"/>
              </a:solidFill>
            </a:endParaRPr>
          </a:p>
        </p:txBody>
      </p:sp>
      <p:sp>
        <p:nvSpPr>
          <p:cNvPr id="165" name="Google Shape;165;p27"/>
          <p:cNvSpPr txBox="1"/>
          <p:nvPr>
            <p:ph idx="2" type="body"/>
          </p:nvPr>
        </p:nvSpPr>
        <p:spPr>
          <a:xfrm>
            <a:off x="793025" y="2020900"/>
            <a:ext cx="2168100" cy="40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Notes</a:t>
            </a:r>
            <a:br>
              <a:rPr lang="en" sz="1100"/>
            </a:br>
            <a:r>
              <a:rPr lang="en" sz="1100"/>
              <a:t>Duis aute irure dolor in reprehenderit in voluptate velit esse cillum dolore eu fugiat nulla pariatur.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Excepteur sint occaecat cupidatat non proident, sunt in culpa qui officia deserunt mollit anim id est laborum.</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909150" y="2238400"/>
            <a:ext cx="7325700" cy="131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Lorem ipsum how our solution will work to inspire </a:t>
            </a:r>
            <a:r>
              <a:rPr lang="en"/>
              <a:t>improved</a:t>
            </a:r>
            <a:r>
              <a:rPr lang="en"/>
              <a:t> outcomes.</a:t>
            </a:r>
            <a:endParaRPr/>
          </a:p>
        </p:txBody>
      </p:sp>
      <p:sp>
        <p:nvSpPr>
          <p:cNvPr id="171" name="Google Shape;171;p28"/>
          <p:cNvSpPr txBox="1"/>
          <p:nvPr>
            <p:ph idx="4294967295" type="subTitle"/>
          </p:nvPr>
        </p:nvSpPr>
        <p:spPr>
          <a:xfrm>
            <a:off x="909150" y="3537400"/>
            <a:ext cx="7014000" cy="25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5C3977"/>
                </a:solidFill>
              </a:rPr>
              <a:t>Use sub-copy to back your hypothesis. Reorient your audience with the agreed upon problem and circle back to insights noted earlier in the presentation.</a:t>
            </a:r>
            <a:endParaRPr sz="1400">
              <a:solidFill>
                <a:srgbClr val="5C3977"/>
              </a:solidFill>
            </a:endParaRPr>
          </a:p>
        </p:txBody>
      </p:sp>
      <p:sp>
        <p:nvSpPr>
          <p:cNvPr id="172" name="Google Shape;172;p28"/>
          <p:cNvSpPr txBox="1"/>
          <p:nvPr>
            <p:ph idx="4294967295" type="subTitle"/>
          </p:nvPr>
        </p:nvSpPr>
        <p:spPr>
          <a:xfrm>
            <a:off x="927975" y="1126250"/>
            <a:ext cx="2383500" cy="54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5C3977"/>
                </a:solidFill>
              </a:rPr>
              <a:t>Our hypothesis</a:t>
            </a:r>
            <a:endParaRPr b="1">
              <a:solidFill>
                <a:srgbClr val="5C3977"/>
              </a:solidFill>
            </a:endParaRPr>
          </a:p>
        </p:txBody>
      </p:sp>
      <p:sp>
        <p:nvSpPr>
          <p:cNvPr id="173" name="Google Shape;173;p28"/>
          <p:cNvSpPr txBox="1"/>
          <p:nvPr/>
        </p:nvSpPr>
        <p:spPr>
          <a:xfrm>
            <a:off x="5891850" y="332625"/>
            <a:ext cx="2981700" cy="3078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b="1" lang="en" sz="800">
                <a:solidFill>
                  <a:srgbClr val="7F8388"/>
                </a:solidFill>
                <a:latin typeface="Montserrat"/>
                <a:ea typeface="Montserrat"/>
                <a:cs typeface="Montserrat"/>
                <a:sym typeface="Montserrat"/>
              </a:rPr>
              <a:t>Project Name</a:t>
            </a:r>
            <a:r>
              <a:rPr lang="en" sz="800">
                <a:solidFill>
                  <a:srgbClr val="7F8388"/>
                </a:solidFill>
                <a:latin typeface="Montserrat"/>
                <a:ea typeface="Montserrat"/>
                <a:cs typeface="Montserrat"/>
                <a:sym typeface="Montserrat"/>
              </a:rPr>
              <a:t> / Meeting Title / 00.00.00</a:t>
            </a:r>
            <a:endParaRPr sz="8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909150" y="1081200"/>
            <a:ext cx="7325700" cy="298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earles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