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2" r:id="rId1"/>
  </p:sldMasterIdLst>
  <p:notesMasterIdLst>
    <p:notesMasterId r:id="rId3"/>
  </p:notesMasterIdLst>
  <p:handoutMasterIdLst>
    <p:handoutMasterId r:id="rId4"/>
  </p:handoutMasterIdLst>
  <p:sldIdLst>
    <p:sldId id="264" r:id="rId2"/>
  </p:sldIdLst>
  <p:sldSz cx="15122525" cy="21386800"/>
  <p:notesSz cx="6888163" cy="10020300"/>
  <p:defaultTextStyle>
    <a:defPPr>
      <a:defRPr lang="en-US"/>
    </a:defPPr>
    <a:lvl1pPr algn="l" rtl="0" fontAlgn="base">
      <a:spcBef>
        <a:spcPct val="0"/>
      </a:spcBef>
      <a:spcAft>
        <a:spcPct val="0"/>
      </a:spcAft>
      <a:defRPr sz="1700" kern="1200">
        <a:solidFill>
          <a:schemeClr val="tx1"/>
        </a:solidFill>
        <a:latin typeface="Times New Roman" pitchFamily="18" charset="0"/>
        <a:ea typeface="+mn-ea"/>
        <a:cs typeface="+mn-cs"/>
      </a:defRPr>
    </a:lvl1pPr>
    <a:lvl2pPr marL="452430" indent="1117" algn="l" rtl="0" fontAlgn="base">
      <a:spcBef>
        <a:spcPct val="0"/>
      </a:spcBef>
      <a:spcAft>
        <a:spcPct val="0"/>
      </a:spcAft>
      <a:defRPr sz="1700" kern="1200">
        <a:solidFill>
          <a:schemeClr val="tx1"/>
        </a:solidFill>
        <a:latin typeface="Times New Roman" pitchFamily="18" charset="0"/>
        <a:ea typeface="+mn-ea"/>
        <a:cs typeface="+mn-cs"/>
      </a:defRPr>
    </a:lvl2pPr>
    <a:lvl3pPr marL="907094" indent="1117" algn="l" rtl="0" fontAlgn="base">
      <a:spcBef>
        <a:spcPct val="0"/>
      </a:spcBef>
      <a:spcAft>
        <a:spcPct val="0"/>
      </a:spcAft>
      <a:defRPr sz="1700" kern="1200">
        <a:solidFill>
          <a:schemeClr val="tx1"/>
        </a:solidFill>
        <a:latin typeface="Times New Roman" pitchFamily="18" charset="0"/>
        <a:ea typeface="+mn-ea"/>
        <a:cs typeface="+mn-cs"/>
      </a:defRPr>
    </a:lvl3pPr>
    <a:lvl4pPr marL="1362874" indent="1117" algn="l" rtl="0" fontAlgn="base">
      <a:spcBef>
        <a:spcPct val="0"/>
      </a:spcBef>
      <a:spcAft>
        <a:spcPct val="0"/>
      </a:spcAft>
      <a:defRPr sz="1700" kern="1200">
        <a:solidFill>
          <a:schemeClr val="tx1"/>
        </a:solidFill>
        <a:latin typeface="Times New Roman" pitchFamily="18" charset="0"/>
        <a:ea typeface="+mn-ea"/>
        <a:cs typeface="+mn-cs"/>
      </a:defRPr>
    </a:lvl4pPr>
    <a:lvl5pPr marL="1817539" indent="1117" algn="l" rtl="0" fontAlgn="base">
      <a:spcBef>
        <a:spcPct val="0"/>
      </a:spcBef>
      <a:spcAft>
        <a:spcPct val="0"/>
      </a:spcAft>
      <a:defRPr sz="1700" kern="1200">
        <a:solidFill>
          <a:schemeClr val="tx1"/>
        </a:solidFill>
        <a:latin typeface="Times New Roman" pitchFamily="18" charset="0"/>
        <a:ea typeface="+mn-ea"/>
        <a:cs typeface="+mn-cs"/>
      </a:defRPr>
    </a:lvl5pPr>
    <a:lvl6pPr marL="1608638" algn="l" defTabSz="643456" rtl="0" eaLnBrk="1" latinLnBrk="0" hangingPunct="1">
      <a:defRPr sz="1700" kern="1200">
        <a:solidFill>
          <a:schemeClr val="tx1"/>
        </a:solidFill>
        <a:latin typeface="Times New Roman" pitchFamily="18" charset="0"/>
        <a:ea typeface="+mn-ea"/>
        <a:cs typeface="+mn-cs"/>
      </a:defRPr>
    </a:lvl6pPr>
    <a:lvl7pPr marL="1930367" algn="l" defTabSz="643456" rtl="0" eaLnBrk="1" latinLnBrk="0" hangingPunct="1">
      <a:defRPr sz="1700" kern="1200">
        <a:solidFill>
          <a:schemeClr val="tx1"/>
        </a:solidFill>
        <a:latin typeface="Times New Roman" pitchFamily="18" charset="0"/>
        <a:ea typeface="+mn-ea"/>
        <a:cs typeface="+mn-cs"/>
      </a:defRPr>
    </a:lvl7pPr>
    <a:lvl8pPr marL="2252094" algn="l" defTabSz="643456" rtl="0" eaLnBrk="1" latinLnBrk="0" hangingPunct="1">
      <a:defRPr sz="1700" kern="1200">
        <a:solidFill>
          <a:schemeClr val="tx1"/>
        </a:solidFill>
        <a:latin typeface="Times New Roman" pitchFamily="18" charset="0"/>
        <a:ea typeface="+mn-ea"/>
        <a:cs typeface="+mn-cs"/>
      </a:defRPr>
    </a:lvl8pPr>
    <a:lvl9pPr marL="2573821" algn="l" defTabSz="643456" rtl="0" eaLnBrk="1" latinLnBrk="0" hangingPunct="1">
      <a:defRPr sz="17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5598">
          <p15:clr>
            <a:srgbClr val="A4A3A4"/>
          </p15:clr>
        </p15:guide>
        <p15:guide id="2" orient="horz" pos="2364">
          <p15:clr>
            <a:srgbClr val="A4A3A4"/>
          </p15:clr>
        </p15:guide>
        <p15:guide id="3" orient="horz" pos="427">
          <p15:clr>
            <a:srgbClr val="A4A3A4"/>
          </p15:clr>
        </p15:guide>
        <p15:guide id="4" orient="horz" pos="2931">
          <p15:clr>
            <a:srgbClr val="A4A3A4"/>
          </p15:clr>
        </p15:guide>
        <p15:guide id="5" pos="-1579">
          <p15:clr>
            <a:srgbClr val="A4A3A4"/>
          </p15:clr>
        </p15:guide>
        <p15:guide id="6" pos="1417">
          <p15:clr>
            <a:srgbClr val="A4A3A4"/>
          </p15:clr>
        </p15:guide>
        <p15:guide id="7" pos="1649">
          <p15:clr>
            <a:srgbClr val="A4A3A4"/>
          </p15:clr>
        </p15:guide>
        <p15:guide id="8" pos="4647">
          <p15:clr>
            <a:srgbClr val="A4A3A4"/>
          </p15:clr>
        </p15:guide>
        <p15:guide id="9" pos="4879">
          <p15:clr>
            <a:srgbClr val="A4A3A4"/>
          </p15:clr>
        </p15:guide>
        <p15:guide id="10" pos="7877">
          <p15:clr>
            <a:srgbClr val="A4A3A4"/>
          </p15:clr>
        </p15:guide>
        <p15:guide id="11" pos="8109">
          <p15:clr>
            <a:srgbClr val="A4A3A4"/>
          </p15:clr>
        </p15:guide>
        <p15:guide id="12" pos="111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3300"/>
    <a:srgbClr val="006699"/>
    <a:srgbClr val="336699"/>
    <a:srgbClr val="003399"/>
    <a:srgbClr val="660066"/>
    <a:srgbClr val="006666"/>
    <a:srgbClr val="7A1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19" autoAdjust="0"/>
  </p:normalViewPr>
  <p:slideViewPr>
    <p:cSldViewPr>
      <p:cViewPr varScale="1">
        <p:scale>
          <a:sx n="36" d="100"/>
          <a:sy n="36" d="100"/>
        </p:scale>
        <p:origin x="3774" y="96"/>
      </p:cViewPr>
      <p:guideLst>
        <p:guide orient="horz" pos="15598"/>
        <p:guide orient="horz" pos="2364"/>
        <p:guide orient="horz" pos="427"/>
        <p:guide orient="horz" pos="2931"/>
        <p:guide pos="-1579"/>
        <p:guide pos="1417"/>
        <p:guide pos="1649"/>
        <p:guide pos="4647"/>
        <p:guide pos="4879"/>
        <p:guide pos="7877"/>
        <p:guide pos="8109"/>
        <p:guide pos="111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eaLnBrk="0" hangingPunct="0">
              <a:defRPr sz="1200"/>
            </a:lvl1pPr>
          </a:lstStyle>
          <a:p>
            <a:pPr>
              <a:defRPr/>
            </a:pPr>
            <a:endParaRPr lang="en-AU"/>
          </a:p>
        </p:txBody>
      </p:sp>
      <p:sp>
        <p:nvSpPr>
          <p:cNvPr id="4099" name="Rectangle 3"/>
          <p:cNvSpPr>
            <a:spLocks noGrp="1" noChangeArrowheads="1"/>
          </p:cNvSpPr>
          <p:nvPr>
            <p:ph type="dt" sz="quarter"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eaLnBrk="0" hangingPunct="0">
              <a:defRPr sz="1200"/>
            </a:lvl1pPr>
          </a:lstStyle>
          <a:p>
            <a:pPr>
              <a:defRPr/>
            </a:pPr>
            <a:endParaRPr lang="en-AU"/>
          </a:p>
        </p:txBody>
      </p:sp>
      <p:sp>
        <p:nvSpPr>
          <p:cNvPr id="4100" name="Rectangle 4"/>
          <p:cNvSpPr>
            <a:spLocks noGrp="1" noChangeArrowheads="1"/>
          </p:cNvSpPr>
          <p:nvPr>
            <p:ph type="ftr" sz="quarter" idx="2"/>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eaLnBrk="0" hangingPunct="0">
              <a:defRPr sz="1200"/>
            </a:lvl1pPr>
          </a:lstStyle>
          <a:p>
            <a:pPr>
              <a:defRPr/>
            </a:pPr>
            <a:endParaRPr lang="en-AU"/>
          </a:p>
        </p:txBody>
      </p:sp>
      <p:sp>
        <p:nvSpPr>
          <p:cNvPr id="4101" name="Rectangle 5"/>
          <p:cNvSpPr>
            <a:spLocks noGrp="1" noChangeArrowheads="1"/>
          </p:cNvSpPr>
          <p:nvPr>
            <p:ph type="sldNum" sz="quarter" idx="3"/>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eaLnBrk="0" hangingPunct="0">
              <a:defRPr sz="1200"/>
            </a:lvl1pPr>
          </a:lstStyle>
          <a:p>
            <a:pPr>
              <a:defRPr/>
            </a:pPr>
            <a:fld id="{3E9026F0-BFBD-4C2D-9A1C-0033D7AD6AB3}" type="slidenum">
              <a:rPr lang="en-AU"/>
              <a:pPr>
                <a:defRPr/>
              </a:pPr>
              <a:t>‹#›</a:t>
            </a:fld>
            <a:endParaRPr lang="en-AU"/>
          </a:p>
        </p:txBody>
      </p:sp>
    </p:spTree>
    <p:extLst>
      <p:ext uri="{BB962C8B-B14F-4D97-AF65-F5344CB8AC3E}">
        <p14:creationId xmlns:p14="http://schemas.microsoft.com/office/powerpoint/2010/main" val="3139020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eaLnBrk="0" hangingPunct="0">
              <a:defRPr sz="1200"/>
            </a:lvl1pPr>
          </a:lstStyle>
          <a:p>
            <a:pPr>
              <a:defRPr/>
            </a:pPr>
            <a:endParaRPr lang="en-AU"/>
          </a:p>
        </p:txBody>
      </p:sp>
      <p:sp>
        <p:nvSpPr>
          <p:cNvPr id="3075" name="Rectangle 3"/>
          <p:cNvSpPr>
            <a:spLocks noGrp="1" noChangeArrowheads="1"/>
          </p:cNvSpPr>
          <p:nvPr>
            <p:ph type="dt"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eaLnBrk="0" hangingPunct="0">
              <a:defRPr sz="1200"/>
            </a:lvl1pPr>
          </a:lstStyle>
          <a:p>
            <a:pPr>
              <a:defRPr/>
            </a:pPr>
            <a:endParaRPr lang="en-AU"/>
          </a:p>
        </p:txBody>
      </p:sp>
      <p:sp>
        <p:nvSpPr>
          <p:cNvPr id="4100" name="Rectangle 4"/>
          <p:cNvSpPr>
            <a:spLocks noGrp="1" noRot="1" noChangeAspect="1" noChangeArrowheads="1" noTextEdit="1"/>
          </p:cNvSpPr>
          <p:nvPr>
            <p:ph type="sldImg" idx="2"/>
          </p:nvPr>
        </p:nvSpPr>
        <p:spPr bwMode="auto">
          <a:xfrm>
            <a:off x="2097088" y="749300"/>
            <a:ext cx="2651125" cy="37480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892175" y="4797425"/>
            <a:ext cx="5056188" cy="449738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eaLnBrk="0" hangingPunct="0">
              <a:defRPr sz="1200"/>
            </a:lvl1pPr>
          </a:lstStyle>
          <a:p>
            <a:pPr>
              <a:defRPr/>
            </a:pPr>
            <a:endParaRPr lang="en-AU"/>
          </a:p>
        </p:txBody>
      </p:sp>
      <p:sp>
        <p:nvSpPr>
          <p:cNvPr id="3079" name="Rectangle 7"/>
          <p:cNvSpPr>
            <a:spLocks noGrp="1" noChangeArrowheads="1"/>
          </p:cNvSpPr>
          <p:nvPr>
            <p:ph type="sldNum" sz="quarter" idx="5"/>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eaLnBrk="0" hangingPunct="0">
              <a:defRPr sz="1200"/>
            </a:lvl1pPr>
          </a:lstStyle>
          <a:p>
            <a:pPr>
              <a:defRPr/>
            </a:pPr>
            <a:fld id="{48B20762-AEC9-4C68-8753-CE31E002D35E}" type="slidenum">
              <a:rPr lang="en-AU"/>
              <a:pPr>
                <a:defRPr/>
              </a:pPr>
              <a:t>‹#›</a:t>
            </a:fld>
            <a:endParaRPr lang="en-AU"/>
          </a:p>
        </p:txBody>
      </p:sp>
    </p:spTree>
    <p:extLst>
      <p:ext uri="{BB962C8B-B14F-4D97-AF65-F5344CB8AC3E}">
        <p14:creationId xmlns:p14="http://schemas.microsoft.com/office/powerpoint/2010/main" val="1254567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52430"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907094"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62874"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817539"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275660" algn="l" defTabSz="910265" rtl="0" eaLnBrk="1" latinLnBrk="0" hangingPunct="1">
      <a:defRPr sz="1100" kern="1200">
        <a:solidFill>
          <a:schemeClr val="tx1"/>
        </a:solidFill>
        <a:latin typeface="+mn-lt"/>
        <a:ea typeface="+mn-ea"/>
        <a:cs typeface="+mn-cs"/>
      </a:defRPr>
    </a:lvl6pPr>
    <a:lvl7pPr marL="2730791" algn="l" defTabSz="910265" rtl="0" eaLnBrk="1" latinLnBrk="0" hangingPunct="1">
      <a:defRPr sz="1100" kern="1200">
        <a:solidFill>
          <a:schemeClr val="tx1"/>
        </a:solidFill>
        <a:latin typeface="+mn-lt"/>
        <a:ea typeface="+mn-ea"/>
        <a:cs typeface="+mn-cs"/>
      </a:defRPr>
    </a:lvl7pPr>
    <a:lvl8pPr marL="3185925" algn="l" defTabSz="910265" rtl="0" eaLnBrk="1" latinLnBrk="0" hangingPunct="1">
      <a:defRPr sz="1100" kern="1200">
        <a:solidFill>
          <a:schemeClr val="tx1"/>
        </a:solidFill>
        <a:latin typeface="+mn-lt"/>
        <a:ea typeface="+mn-ea"/>
        <a:cs typeface="+mn-cs"/>
      </a:defRPr>
    </a:lvl8pPr>
    <a:lvl9pPr marL="3641055" algn="l" defTabSz="910265"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190" y="6643775"/>
            <a:ext cx="12854146" cy="4584301"/>
          </a:xfrm>
        </p:spPr>
        <p:txBody>
          <a:bodyPr/>
          <a:lstStyle/>
          <a:p>
            <a:r>
              <a:rPr lang="en-US"/>
              <a:t>Click to edit Master title style</a:t>
            </a:r>
            <a:endParaRPr lang="en-GB"/>
          </a:p>
        </p:txBody>
      </p:sp>
      <p:sp>
        <p:nvSpPr>
          <p:cNvPr id="3" name="Subtitle 2"/>
          <p:cNvSpPr>
            <a:spLocks noGrp="1"/>
          </p:cNvSpPr>
          <p:nvPr>
            <p:ph type="subTitle" idx="1"/>
          </p:nvPr>
        </p:nvSpPr>
        <p:spPr>
          <a:xfrm>
            <a:off x="2268379" y="12119187"/>
            <a:ext cx="10585768" cy="5465516"/>
          </a:xfrm>
        </p:spPr>
        <p:txBody>
          <a:bodyPr/>
          <a:lstStyle>
            <a:lvl1pPr marL="0" indent="0" algn="ctr">
              <a:buNone/>
              <a:defRPr>
                <a:solidFill>
                  <a:schemeClr val="tx1">
                    <a:tint val="75000"/>
                  </a:schemeClr>
                </a:solidFill>
              </a:defRPr>
            </a:lvl1pPr>
            <a:lvl2pPr marL="1038688" indent="0" algn="ctr">
              <a:buNone/>
              <a:defRPr>
                <a:solidFill>
                  <a:schemeClr val="tx1">
                    <a:tint val="75000"/>
                  </a:schemeClr>
                </a:solidFill>
              </a:defRPr>
            </a:lvl2pPr>
            <a:lvl3pPr marL="2077375" indent="0" algn="ctr">
              <a:buNone/>
              <a:defRPr>
                <a:solidFill>
                  <a:schemeClr val="tx1">
                    <a:tint val="75000"/>
                  </a:schemeClr>
                </a:solidFill>
              </a:defRPr>
            </a:lvl3pPr>
            <a:lvl4pPr marL="3116065" indent="0" algn="ctr">
              <a:buNone/>
              <a:defRPr>
                <a:solidFill>
                  <a:schemeClr val="tx1">
                    <a:tint val="75000"/>
                  </a:schemeClr>
                </a:solidFill>
              </a:defRPr>
            </a:lvl4pPr>
            <a:lvl5pPr marL="4154752" indent="0" algn="ctr">
              <a:buNone/>
              <a:defRPr>
                <a:solidFill>
                  <a:schemeClr val="tx1">
                    <a:tint val="75000"/>
                  </a:schemeClr>
                </a:solidFill>
              </a:defRPr>
            </a:lvl5pPr>
            <a:lvl6pPr marL="5193439" indent="0" algn="ctr">
              <a:buNone/>
              <a:defRPr>
                <a:solidFill>
                  <a:schemeClr val="tx1">
                    <a:tint val="75000"/>
                  </a:schemeClr>
                </a:solidFill>
              </a:defRPr>
            </a:lvl6pPr>
            <a:lvl7pPr marL="6232129" indent="0" algn="ctr">
              <a:buNone/>
              <a:defRPr>
                <a:solidFill>
                  <a:schemeClr val="tx1">
                    <a:tint val="75000"/>
                  </a:schemeClr>
                </a:solidFill>
              </a:defRPr>
            </a:lvl7pPr>
            <a:lvl8pPr marL="7270816" indent="0" algn="ctr">
              <a:buNone/>
              <a:defRPr>
                <a:solidFill>
                  <a:schemeClr val="tx1">
                    <a:tint val="75000"/>
                  </a:schemeClr>
                </a:solidFill>
              </a:defRPr>
            </a:lvl8pPr>
            <a:lvl9pPr marL="830950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F6CD2C3D-DAC4-4ACC-A839-BFF8F35175A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8DA04312-4135-41E7-B5B2-DC9C14E22AA0}"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642659" y="3782297"/>
            <a:ext cx="7957703" cy="80571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69547" y="3782297"/>
            <a:ext cx="23621070" cy="80571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C882C0A5-A7AD-4815-B2A2-789DB14D562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E8A8B5E7-1C1C-4116-B81A-E50F9E41135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577" y="13743005"/>
            <a:ext cx="12854146" cy="4247656"/>
          </a:xfrm>
        </p:spPr>
        <p:txBody>
          <a:bodyPr anchor="t"/>
          <a:lstStyle>
            <a:lvl1pPr algn="l">
              <a:defRPr sz="9100" b="1" cap="all"/>
            </a:lvl1pPr>
          </a:lstStyle>
          <a:p>
            <a:r>
              <a:rPr lang="en-US"/>
              <a:t>Click to edit Master title style</a:t>
            </a:r>
            <a:endParaRPr lang="en-GB"/>
          </a:p>
        </p:txBody>
      </p:sp>
      <p:sp>
        <p:nvSpPr>
          <p:cNvPr id="3" name="Text Placeholder 2"/>
          <p:cNvSpPr>
            <a:spLocks noGrp="1"/>
          </p:cNvSpPr>
          <p:nvPr>
            <p:ph type="body" idx="1"/>
          </p:nvPr>
        </p:nvSpPr>
        <p:spPr>
          <a:xfrm>
            <a:off x="1194577" y="9064642"/>
            <a:ext cx="12854146" cy="4678361"/>
          </a:xfrm>
        </p:spPr>
        <p:txBody>
          <a:bodyPr anchor="b"/>
          <a:lstStyle>
            <a:lvl1pPr marL="0" indent="0">
              <a:buNone/>
              <a:defRPr sz="4600">
                <a:solidFill>
                  <a:schemeClr val="tx1">
                    <a:tint val="75000"/>
                  </a:schemeClr>
                </a:solidFill>
              </a:defRPr>
            </a:lvl1pPr>
            <a:lvl2pPr marL="1038688" indent="0">
              <a:buNone/>
              <a:defRPr sz="4100">
                <a:solidFill>
                  <a:schemeClr val="tx1">
                    <a:tint val="75000"/>
                  </a:schemeClr>
                </a:solidFill>
              </a:defRPr>
            </a:lvl2pPr>
            <a:lvl3pPr marL="2077375" indent="0">
              <a:buNone/>
              <a:defRPr sz="3600">
                <a:solidFill>
                  <a:schemeClr val="tx1">
                    <a:tint val="75000"/>
                  </a:schemeClr>
                </a:solidFill>
              </a:defRPr>
            </a:lvl3pPr>
            <a:lvl4pPr marL="3116065" indent="0">
              <a:buNone/>
              <a:defRPr sz="3200">
                <a:solidFill>
                  <a:schemeClr val="tx1">
                    <a:tint val="75000"/>
                  </a:schemeClr>
                </a:solidFill>
              </a:defRPr>
            </a:lvl4pPr>
            <a:lvl5pPr marL="4154752" indent="0">
              <a:buNone/>
              <a:defRPr sz="3200">
                <a:solidFill>
                  <a:schemeClr val="tx1">
                    <a:tint val="75000"/>
                  </a:schemeClr>
                </a:solidFill>
              </a:defRPr>
            </a:lvl5pPr>
            <a:lvl6pPr marL="5193439" indent="0">
              <a:buNone/>
              <a:defRPr sz="3200">
                <a:solidFill>
                  <a:schemeClr val="tx1">
                    <a:tint val="75000"/>
                  </a:schemeClr>
                </a:solidFill>
              </a:defRPr>
            </a:lvl6pPr>
            <a:lvl7pPr marL="6232129" indent="0">
              <a:buNone/>
              <a:defRPr sz="3200">
                <a:solidFill>
                  <a:schemeClr val="tx1">
                    <a:tint val="75000"/>
                  </a:schemeClr>
                </a:solidFill>
              </a:defRPr>
            </a:lvl7pPr>
            <a:lvl8pPr marL="7270816" indent="0">
              <a:buNone/>
              <a:defRPr sz="3200">
                <a:solidFill>
                  <a:schemeClr val="tx1">
                    <a:tint val="75000"/>
                  </a:schemeClr>
                </a:solidFill>
              </a:defRPr>
            </a:lvl8pPr>
            <a:lvl9pPr marL="8309503"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4725E7AB-EDCA-4E17-87EF-AE4347DFA3D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69547" y="22035338"/>
            <a:ext cx="15789386" cy="62318758"/>
          </a:xfrm>
        </p:spPr>
        <p:txBody>
          <a:bodyPr/>
          <a:lstStyle>
            <a:lvl1pPr>
              <a:defRPr sz="6400"/>
            </a:lvl1pPr>
            <a:lvl2pPr>
              <a:defRPr sz="54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7810975" y="22035338"/>
            <a:ext cx="15789386" cy="62318758"/>
          </a:xfrm>
        </p:spPr>
        <p:txBody>
          <a:bodyPr/>
          <a:lstStyle>
            <a:lvl1pPr>
              <a:defRPr sz="6400"/>
            </a:lvl1pPr>
            <a:lvl2pPr>
              <a:defRPr sz="54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B2399980-6447-49E7-828E-CEF4E3AC7FCF}"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128" y="856465"/>
            <a:ext cx="13610273" cy="3564467"/>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127" y="4787280"/>
            <a:ext cx="6681742" cy="1995109"/>
          </a:xfrm>
        </p:spPr>
        <p:txBody>
          <a:bodyPr anchor="b"/>
          <a:lstStyle>
            <a:lvl1pPr marL="0" indent="0">
              <a:buNone/>
              <a:defRPr sz="5400" b="1"/>
            </a:lvl1pPr>
            <a:lvl2pPr marL="1038688" indent="0">
              <a:buNone/>
              <a:defRPr sz="4600" b="1"/>
            </a:lvl2pPr>
            <a:lvl3pPr marL="2077375" indent="0">
              <a:buNone/>
              <a:defRPr sz="4100" b="1"/>
            </a:lvl3pPr>
            <a:lvl4pPr marL="3116065" indent="0">
              <a:buNone/>
              <a:defRPr sz="3600" b="1"/>
            </a:lvl4pPr>
            <a:lvl5pPr marL="4154752" indent="0">
              <a:buNone/>
              <a:defRPr sz="3600" b="1"/>
            </a:lvl5pPr>
            <a:lvl6pPr marL="5193439" indent="0">
              <a:buNone/>
              <a:defRPr sz="3600" b="1"/>
            </a:lvl6pPr>
            <a:lvl7pPr marL="6232129" indent="0">
              <a:buNone/>
              <a:defRPr sz="3600" b="1"/>
            </a:lvl7pPr>
            <a:lvl8pPr marL="7270816" indent="0">
              <a:buNone/>
              <a:defRPr sz="3600" b="1"/>
            </a:lvl8pPr>
            <a:lvl9pPr marL="8309503" indent="0">
              <a:buNone/>
              <a:defRPr sz="3600" b="1"/>
            </a:lvl9pPr>
          </a:lstStyle>
          <a:p>
            <a:pPr lvl="0"/>
            <a:r>
              <a:rPr lang="en-US"/>
              <a:t>Click to edit Master text styles</a:t>
            </a:r>
          </a:p>
        </p:txBody>
      </p:sp>
      <p:sp>
        <p:nvSpPr>
          <p:cNvPr id="4" name="Content Placeholder 3"/>
          <p:cNvSpPr>
            <a:spLocks noGrp="1"/>
          </p:cNvSpPr>
          <p:nvPr>
            <p:ph sz="half" idx="2"/>
          </p:nvPr>
        </p:nvSpPr>
        <p:spPr>
          <a:xfrm>
            <a:off x="756127" y="6782387"/>
            <a:ext cx="6681742" cy="12322165"/>
          </a:xfrm>
        </p:spPr>
        <p:txBody>
          <a:bodyPr/>
          <a:lstStyle>
            <a:lvl1pPr>
              <a:defRPr sz="54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036" y="4787280"/>
            <a:ext cx="6684366" cy="1995109"/>
          </a:xfrm>
        </p:spPr>
        <p:txBody>
          <a:bodyPr anchor="b"/>
          <a:lstStyle>
            <a:lvl1pPr marL="0" indent="0">
              <a:buNone/>
              <a:defRPr sz="5400" b="1"/>
            </a:lvl1pPr>
            <a:lvl2pPr marL="1038688" indent="0">
              <a:buNone/>
              <a:defRPr sz="4600" b="1"/>
            </a:lvl2pPr>
            <a:lvl3pPr marL="2077375" indent="0">
              <a:buNone/>
              <a:defRPr sz="4100" b="1"/>
            </a:lvl3pPr>
            <a:lvl4pPr marL="3116065" indent="0">
              <a:buNone/>
              <a:defRPr sz="3600" b="1"/>
            </a:lvl4pPr>
            <a:lvl5pPr marL="4154752" indent="0">
              <a:buNone/>
              <a:defRPr sz="3600" b="1"/>
            </a:lvl5pPr>
            <a:lvl6pPr marL="5193439" indent="0">
              <a:buNone/>
              <a:defRPr sz="3600" b="1"/>
            </a:lvl6pPr>
            <a:lvl7pPr marL="6232129" indent="0">
              <a:buNone/>
              <a:defRPr sz="3600" b="1"/>
            </a:lvl7pPr>
            <a:lvl8pPr marL="7270816" indent="0">
              <a:buNone/>
              <a:defRPr sz="3600" b="1"/>
            </a:lvl8pPr>
            <a:lvl9pPr marL="8309503" indent="0">
              <a:buNone/>
              <a:defRPr sz="3600" b="1"/>
            </a:lvl9pPr>
          </a:lstStyle>
          <a:p>
            <a:pPr lvl="0"/>
            <a:r>
              <a:rPr lang="en-US"/>
              <a:t>Click to edit Master text styles</a:t>
            </a:r>
          </a:p>
        </p:txBody>
      </p:sp>
      <p:sp>
        <p:nvSpPr>
          <p:cNvPr id="6" name="Content Placeholder 5"/>
          <p:cNvSpPr>
            <a:spLocks noGrp="1"/>
          </p:cNvSpPr>
          <p:nvPr>
            <p:ph sz="quarter" idx="4"/>
          </p:nvPr>
        </p:nvSpPr>
        <p:spPr>
          <a:xfrm>
            <a:off x="7682036" y="6782387"/>
            <a:ext cx="6684366" cy="12322165"/>
          </a:xfrm>
        </p:spPr>
        <p:txBody>
          <a:bodyPr/>
          <a:lstStyle>
            <a:lvl1pPr>
              <a:defRPr sz="54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pPr>
              <a:defRPr/>
            </a:pPr>
            <a:fld id="{7A3390B7-E835-4180-9683-96BE693AC1A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pPr>
              <a:defRPr/>
            </a:pPr>
            <a:fld id="{1845BFAC-867B-4A82-89B0-1785C329FEB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pPr>
              <a:defRPr/>
            </a:pPr>
            <a:fld id="{582F3973-B594-4B93-B68E-D7574C1A02F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128" y="851512"/>
            <a:ext cx="4975206" cy="3623874"/>
          </a:xfrm>
        </p:spPr>
        <p:txBody>
          <a:bodyPr anchor="b"/>
          <a:lstStyle>
            <a:lvl1pPr algn="l">
              <a:defRPr sz="4600" b="1"/>
            </a:lvl1pPr>
          </a:lstStyle>
          <a:p>
            <a:r>
              <a:rPr lang="en-US"/>
              <a:t>Click to edit Master title style</a:t>
            </a:r>
            <a:endParaRPr lang="en-GB"/>
          </a:p>
        </p:txBody>
      </p:sp>
      <p:sp>
        <p:nvSpPr>
          <p:cNvPr id="3" name="Content Placeholder 2"/>
          <p:cNvSpPr>
            <a:spLocks noGrp="1"/>
          </p:cNvSpPr>
          <p:nvPr>
            <p:ph idx="1"/>
          </p:nvPr>
        </p:nvSpPr>
        <p:spPr>
          <a:xfrm>
            <a:off x="5912489" y="851517"/>
            <a:ext cx="8453911" cy="18253041"/>
          </a:xfrm>
        </p:spPr>
        <p:txBody>
          <a:bodyPr/>
          <a:lstStyle>
            <a:lvl1pPr>
              <a:defRPr sz="7300"/>
            </a:lvl1pPr>
            <a:lvl2pPr>
              <a:defRPr sz="6400"/>
            </a:lvl2pPr>
            <a:lvl3pPr>
              <a:defRPr sz="5400"/>
            </a:lvl3pPr>
            <a:lvl4pPr>
              <a:defRPr sz="4600"/>
            </a:lvl4pPr>
            <a:lvl5pPr>
              <a:defRPr sz="4600"/>
            </a:lvl5pPr>
            <a:lvl6pPr>
              <a:defRPr sz="4600"/>
            </a:lvl6pPr>
            <a:lvl7pPr>
              <a:defRPr sz="4600"/>
            </a:lvl7pPr>
            <a:lvl8pPr>
              <a:defRPr sz="4600"/>
            </a:lvl8pPr>
            <a:lvl9pPr>
              <a:defRPr sz="4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128" y="4475390"/>
            <a:ext cx="4975206" cy="14629167"/>
          </a:xfrm>
        </p:spPr>
        <p:txBody>
          <a:bodyPr/>
          <a:lstStyle>
            <a:lvl1pPr marL="0" indent="0">
              <a:buNone/>
              <a:defRPr sz="3200"/>
            </a:lvl1pPr>
            <a:lvl2pPr marL="1038688" indent="0">
              <a:buNone/>
              <a:defRPr sz="2800"/>
            </a:lvl2pPr>
            <a:lvl3pPr marL="2077375" indent="0">
              <a:buNone/>
              <a:defRPr sz="2200"/>
            </a:lvl3pPr>
            <a:lvl4pPr marL="3116065" indent="0">
              <a:buNone/>
              <a:defRPr sz="2100"/>
            </a:lvl4pPr>
            <a:lvl5pPr marL="4154752" indent="0">
              <a:buNone/>
              <a:defRPr sz="2100"/>
            </a:lvl5pPr>
            <a:lvl6pPr marL="5193439" indent="0">
              <a:buNone/>
              <a:defRPr sz="2100"/>
            </a:lvl6pPr>
            <a:lvl7pPr marL="6232129" indent="0">
              <a:buNone/>
              <a:defRPr sz="2100"/>
            </a:lvl7pPr>
            <a:lvl8pPr marL="7270816" indent="0">
              <a:buNone/>
              <a:defRPr sz="2100"/>
            </a:lvl8pPr>
            <a:lvl9pPr marL="8309503"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AC8BAD14-8799-4667-9671-C6E2CA51CE8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122" y="14970761"/>
            <a:ext cx="9073515" cy="1767383"/>
          </a:xfrm>
        </p:spPr>
        <p:txBody>
          <a:bodyPr anchor="b"/>
          <a:lstStyle>
            <a:lvl1pPr algn="l">
              <a:defRPr sz="4600" b="1"/>
            </a:lvl1pPr>
          </a:lstStyle>
          <a:p>
            <a:r>
              <a:rPr lang="en-US"/>
              <a:t>Click to edit Master title style</a:t>
            </a:r>
            <a:endParaRPr lang="en-GB"/>
          </a:p>
        </p:txBody>
      </p:sp>
      <p:sp>
        <p:nvSpPr>
          <p:cNvPr id="3" name="Picture Placeholder 2"/>
          <p:cNvSpPr>
            <a:spLocks noGrp="1"/>
          </p:cNvSpPr>
          <p:nvPr>
            <p:ph type="pic" idx="1"/>
          </p:nvPr>
        </p:nvSpPr>
        <p:spPr>
          <a:xfrm>
            <a:off x="2964122" y="1910953"/>
            <a:ext cx="9073515" cy="12832080"/>
          </a:xfrm>
        </p:spPr>
        <p:txBody>
          <a:bodyPr/>
          <a:lstStyle>
            <a:lvl1pPr marL="0" indent="0">
              <a:buNone/>
              <a:defRPr sz="7300"/>
            </a:lvl1pPr>
            <a:lvl2pPr marL="1038688" indent="0">
              <a:buNone/>
              <a:defRPr sz="6400"/>
            </a:lvl2pPr>
            <a:lvl3pPr marL="2077375" indent="0">
              <a:buNone/>
              <a:defRPr sz="5400"/>
            </a:lvl3pPr>
            <a:lvl4pPr marL="3116065" indent="0">
              <a:buNone/>
              <a:defRPr sz="4600"/>
            </a:lvl4pPr>
            <a:lvl5pPr marL="4154752" indent="0">
              <a:buNone/>
              <a:defRPr sz="4600"/>
            </a:lvl5pPr>
            <a:lvl6pPr marL="5193439" indent="0">
              <a:buNone/>
              <a:defRPr sz="4600"/>
            </a:lvl6pPr>
            <a:lvl7pPr marL="6232129" indent="0">
              <a:buNone/>
              <a:defRPr sz="4600"/>
            </a:lvl7pPr>
            <a:lvl8pPr marL="7270816" indent="0">
              <a:buNone/>
              <a:defRPr sz="4600"/>
            </a:lvl8pPr>
            <a:lvl9pPr marL="8309503" indent="0">
              <a:buNone/>
              <a:defRPr sz="4600"/>
            </a:lvl9pPr>
          </a:lstStyle>
          <a:p>
            <a:endParaRPr lang="en-GB"/>
          </a:p>
        </p:txBody>
      </p:sp>
      <p:sp>
        <p:nvSpPr>
          <p:cNvPr id="4" name="Text Placeholder 3"/>
          <p:cNvSpPr>
            <a:spLocks noGrp="1"/>
          </p:cNvSpPr>
          <p:nvPr>
            <p:ph type="body" sz="half" idx="2"/>
          </p:nvPr>
        </p:nvSpPr>
        <p:spPr>
          <a:xfrm>
            <a:off x="2964122" y="16738143"/>
            <a:ext cx="9073515" cy="2509977"/>
          </a:xfrm>
        </p:spPr>
        <p:txBody>
          <a:bodyPr/>
          <a:lstStyle>
            <a:lvl1pPr marL="0" indent="0">
              <a:buNone/>
              <a:defRPr sz="3200"/>
            </a:lvl1pPr>
            <a:lvl2pPr marL="1038688" indent="0">
              <a:buNone/>
              <a:defRPr sz="2800"/>
            </a:lvl2pPr>
            <a:lvl3pPr marL="2077375" indent="0">
              <a:buNone/>
              <a:defRPr sz="2200"/>
            </a:lvl3pPr>
            <a:lvl4pPr marL="3116065" indent="0">
              <a:buNone/>
              <a:defRPr sz="2100"/>
            </a:lvl4pPr>
            <a:lvl5pPr marL="4154752" indent="0">
              <a:buNone/>
              <a:defRPr sz="2100"/>
            </a:lvl5pPr>
            <a:lvl6pPr marL="5193439" indent="0">
              <a:buNone/>
              <a:defRPr sz="2100"/>
            </a:lvl6pPr>
            <a:lvl7pPr marL="6232129" indent="0">
              <a:buNone/>
              <a:defRPr sz="2100"/>
            </a:lvl7pPr>
            <a:lvl8pPr marL="7270816" indent="0">
              <a:buNone/>
              <a:defRPr sz="2100"/>
            </a:lvl8pPr>
            <a:lvl9pPr marL="8309503"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pPr>
              <a:defRPr/>
            </a:pPr>
            <a:fld id="{3BFF6F5C-4986-46FE-A1C5-BC122CABA85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6128" y="856465"/>
            <a:ext cx="13610273" cy="3564467"/>
          </a:xfrm>
          <a:prstGeom prst="rect">
            <a:avLst/>
          </a:prstGeom>
        </p:spPr>
        <p:txBody>
          <a:bodyPr vert="horz" lIns="207737" tIns="103869" rIns="207737" bIns="103869"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756128" y="4990259"/>
            <a:ext cx="13610273" cy="14114299"/>
          </a:xfrm>
          <a:prstGeom prst="rect">
            <a:avLst/>
          </a:prstGeom>
        </p:spPr>
        <p:txBody>
          <a:bodyPr vert="horz" lIns="207737" tIns="103869" rIns="207737" bIns="10386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756128" y="19822397"/>
            <a:ext cx="3528589" cy="1138649"/>
          </a:xfrm>
          <a:prstGeom prst="rect">
            <a:avLst/>
          </a:prstGeom>
        </p:spPr>
        <p:txBody>
          <a:bodyPr vert="horz" lIns="207737" tIns="103869" rIns="207737" bIns="103869" rtlCol="0" anchor="ctr"/>
          <a:lstStyle>
            <a:lvl1pPr algn="l">
              <a:defRPr sz="2800">
                <a:solidFill>
                  <a:schemeClr val="tx1">
                    <a:tint val="75000"/>
                  </a:schemeClr>
                </a:solidFill>
              </a:defRPr>
            </a:lvl1pPr>
          </a:lstStyle>
          <a:p>
            <a:pPr>
              <a:defRPr/>
            </a:pPr>
            <a:endParaRPr lang="tr-TR"/>
          </a:p>
        </p:txBody>
      </p:sp>
      <p:sp>
        <p:nvSpPr>
          <p:cNvPr id="5" name="Footer Placeholder 4"/>
          <p:cNvSpPr>
            <a:spLocks noGrp="1"/>
          </p:cNvSpPr>
          <p:nvPr>
            <p:ph type="ftr" sz="quarter" idx="3"/>
          </p:nvPr>
        </p:nvSpPr>
        <p:spPr>
          <a:xfrm>
            <a:off x="5166865" y="19822397"/>
            <a:ext cx="4788799" cy="1138649"/>
          </a:xfrm>
          <a:prstGeom prst="rect">
            <a:avLst/>
          </a:prstGeom>
        </p:spPr>
        <p:txBody>
          <a:bodyPr vert="horz" lIns="207737" tIns="103869" rIns="207737" bIns="103869" rtlCol="0" anchor="ctr"/>
          <a:lstStyle>
            <a:lvl1pPr algn="ctr">
              <a:defRPr sz="2800">
                <a:solidFill>
                  <a:schemeClr val="tx1">
                    <a:tint val="75000"/>
                  </a:schemeClr>
                </a:solidFill>
              </a:defRPr>
            </a:lvl1pPr>
          </a:lstStyle>
          <a:p>
            <a:pPr>
              <a:defRPr/>
            </a:pPr>
            <a:endParaRPr lang="tr-TR"/>
          </a:p>
        </p:txBody>
      </p:sp>
      <p:sp>
        <p:nvSpPr>
          <p:cNvPr id="6" name="Slide Number Placeholder 5"/>
          <p:cNvSpPr>
            <a:spLocks noGrp="1"/>
          </p:cNvSpPr>
          <p:nvPr>
            <p:ph type="sldNum" sz="quarter" idx="4"/>
          </p:nvPr>
        </p:nvSpPr>
        <p:spPr>
          <a:xfrm>
            <a:off x="10837811" y="19822397"/>
            <a:ext cx="3528589" cy="1138649"/>
          </a:xfrm>
          <a:prstGeom prst="rect">
            <a:avLst/>
          </a:prstGeom>
        </p:spPr>
        <p:txBody>
          <a:bodyPr vert="horz" lIns="207737" tIns="103869" rIns="207737" bIns="103869" rtlCol="0" anchor="ctr"/>
          <a:lstStyle>
            <a:lvl1pPr algn="r">
              <a:defRPr sz="2800">
                <a:solidFill>
                  <a:schemeClr val="tx1">
                    <a:tint val="75000"/>
                  </a:schemeClr>
                </a:solidFill>
              </a:defRPr>
            </a:lvl1pPr>
          </a:lstStyle>
          <a:p>
            <a:pPr>
              <a:defRPr/>
            </a:pPr>
            <a:fld id="{49210A76-E068-43C9-9930-3552B3EB698F}" type="slidenum">
              <a:rPr lang="en-US" smtClean="0"/>
              <a:pPr>
                <a:defRPr/>
              </a:pPr>
              <a:t>‹#›</a:t>
            </a:fld>
            <a:endParaRPr lang="en-US"/>
          </a:p>
        </p:txBody>
      </p:sp>
      <p:sp>
        <p:nvSpPr>
          <p:cNvPr id="7" name="Rectangle 11"/>
          <p:cNvSpPr>
            <a:spLocks noChangeArrowheads="1"/>
          </p:cNvSpPr>
          <p:nvPr userDrawn="1"/>
        </p:nvSpPr>
        <p:spPr bwMode="auto">
          <a:xfrm>
            <a:off x="1" y="0"/>
            <a:ext cx="15122525" cy="21386800"/>
          </a:xfrm>
          <a:prstGeom prst="rect">
            <a:avLst/>
          </a:prstGeom>
          <a:noFill/>
          <a:ln w="25400">
            <a:solidFill>
              <a:schemeClr val="tx1"/>
            </a:solidFill>
            <a:miter lim="800000"/>
            <a:headEnd/>
            <a:tailEnd/>
          </a:ln>
        </p:spPr>
        <p:txBody>
          <a:bodyPr wrap="none" lIns="91026" tIns="45515" rIns="91026" bIns="45515" anchor="ctr"/>
          <a:lstStyle/>
          <a:p>
            <a:pPr eaLnBrk="0" hangingPunct="0">
              <a:defRPr/>
            </a:pPr>
            <a:endParaRPr lang="en-GB"/>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2077375" rtl="0" eaLnBrk="1" latinLnBrk="0" hangingPunct="1">
        <a:spcBef>
          <a:spcPct val="0"/>
        </a:spcBef>
        <a:buNone/>
        <a:defRPr sz="10000" kern="1200">
          <a:solidFill>
            <a:schemeClr val="tx1"/>
          </a:solidFill>
          <a:latin typeface="+mj-lt"/>
          <a:ea typeface="+mj-ea"/>
          <a:cs typeface="+mj-cs"/>
        </a:defRPr>
      </a:lvl1pPr>
    </p:titleStyle>
    <p:bodyStyle>
      <a:lvl1pPr marL="779015" indent="-779015" algn="l" defTabSz="2077375"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87868" indent="-649181" algn="l" defTabSz="2077375"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596720" indent="-519345" algn="l" defTabSz="2077375" rtl="0" eaLnBrk="1" latinLnBrk="0" hangingPunct="1">
        <a:spcBef>
          <a:spcPct val="20000"/>
        </a:spcBef>
        <a:buFont typeface="Arial" pitchFamily="34" charset="0"/>
        <a:buChar char="•"/>
        <a:defRPr sz="5400" kern="1200">
          <a:solidFill>
            <a:schemeClr val="tx1"/>
          </a:solidFill>
          <a:latin typeface="+mn-lt"/>
          <a:ea typeface="+mn-ea"/>
          <a:cs typeface="+mn-cs"/>
        </a:defRPr>
      </a:lvl3pPr>
      <a:lvl4pPr marL="3635407" indent="-519345" algn="l" defTabSz="2077375"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74097" indent="-519345" algn="l" defTabSz="2077375"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12784" indent="-519345" algn="l" defTabSz="2077375"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51471" indent="-519345" algn="l" defTabSz="2077375"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790158" indent="-519345" algn="l" defTabSz="2077375"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28848" indent="-519345" algn="l" defTabSz="2077375" rtl="0" eaLnBrk="1" latinLnBrk="0" hangingPunct="1">
        <a:spcBef>
          <a:spcPct val="20000"/>
        </a:spcBef>
        <a:buFont typeface="Arial" pitchFamily="34" charset="0"/>
        <a:buChar char="•"/>
        <a:defRPr sz="4600" kern="1200">
          <a:solidFill>
            <a:schemeClr val="tx1"/>
          </a:solidFill>
          <a:latin typeface="+mn-lt"/>
          <a:ea typeface="+mn-ea"/>
          <a:cs typeface="+mn-cs"/>
        </a:defRPr>
      </a:lvl9pPr>
    </p:bodyStyle>
    <p:otherStyle>
      <a:defPPr>
        <a:defRPr lang="en-US"/>
      </a:defPPr>
      <a:lvl1pPr marL="0" algn="l" defTabSz="2077375" rtl="0" eaLnBrk="1" latinLnBrk="0" hangingPunct="1">
        <a:defRPr sz="4100" kern="1200">
          <a:solidFill>
            <a:schemeClr val="tx1"/>
          </a:solidFill>
          <a:latin typeface="+mn-lt"/>
          <a:ea typeface="+mn-ea"/>
          <a:cs typeface="+mn-cs"/>
        </a:defRPr>
      </a:lvl1pPr>
      <a:lvl2pPr marL="1038688" algn="l" defTabSz="2077375" rtl="0" eaLnBrk="1" latinLnBrk="0" hangingPunct="1">
        <a:defRPr sz="4100" kern="1200">
          <a:solidFill>
            <a:schemeClr val="tx1"/>
          </a:solidFill>
          <a:latin typeface="+mn-lt"/>
          <a:ea typeface="+mn-ea"/>
          <a:cs typeface="+mn-cs"/>
        </a:defRPr>
      </a:lvl2pPr>
      <a:lvl3pPr marL="2077375" algn="l" defTabSz="2077375" rtl="0" eaLnBrk="1" latinLnBrk="0" hangingPunct="1">
        <a:defRPr sz="4100" kern="1200">
          <a:solidFill>
            <a:schemeClr val="tx1"/>
          </a:solidFill>
          <a:latin typeface="+mn-lt"/>
          <a:ea typeface="+mn-ea"/>
          <a:cs typeface="+mn-cs"/>
        </a:defRPr>
      </a:lvl3pPr>
      <a:lvl4pPr marL="3116065" algn="l" defTabSz="2077375" rtl="0" eaLnBrk="1" latinLnBrk="0" hangingPunct="1">
        <a:defRPr sz="4100" kern="1200">
          <a:solidFill>
            <a:schemeClr val="tx1"/>
          </a:solidFill>
          <a:latin typeface="+mn-lt"/>
          <a:ea typeface="+mn-ea"/>
          <a:cs typeface="+mn-cs"/>
        </a:defRPr>
      </a:lvl4pPr>
      <a:lvl5pPr marL="4154752" algn="l" defTabSz="2077375" rtl="0" eaLnBrk="1" latinLnBrk="0" hangingPunct="1">
        <a:defRPr sz="4100" kern="1200">
          <a:solidFill>
            <a:schemeClr val="tx1"/>
          </a:solidFill>
          <a:latin typeface="+mn-lt"/>
          <a:ea typeface="+mn-ea"/>
          <a:cs typeface="+mn-cs"/>
        </a:defRPr>
      </a:lvl5pPr>
      <a:lvl6pPr marL="5193439" algn="l" defTabSz="2077375" rtl="0" eaLnBrk="1" latinLnBrk="0" hangingPunct="1">
        <a:defRPr sz="4100" kern="1200">
          <a:solidFill>
            <a:schemeClr val="tx1"/>
          </a:solidFill>
          <a:latin typeface="+mn-lt"/>
          <a:ea typeface="+mn-ea"/>
          <a:cs typeface="+mn-cs"/>
        </a:defRPr>
      </a:lvl6pPr>
      <a:lvl7pPr marL="6232129" algn="l" defTabSz="2077375" rtl="0" eaLnBrk="1" latinLnBrk="0" hangingPunct="1">
        <a:defRPr sz="4100" kern="1200">
          <a:solidFill>
            <a:schemeClr val="tx1"/>
          </a:solidFill>
          <a:latin typeface="+mn-lt"/>
          <a:ea typeface="+mn-ea"/>
          <a:cs typeface="+mn-cs"/>
        </a:defRPr>
      </a:lvl7pPr>
      <a:lvl8pPr marL="7270816" algn="l" defTabSz="2077375" rtl="0" eaLnBrk="1" latinLnBrk="0" hangingPunct="1">
        <a:defRPr sz="4100" kern="1200">
          <a:solidFill>
            <a:schemeClr val="tx1"/>
          </a:solidFill>
          <a:latin typeface="+mn-lt"/>
          <a:ea typeface="+mn-ea"/>
          <a:cs typeface="+mn-cs"/>
        </a:defRPr>
      </a:lvl8pPr>
      <a:lvl9pPr marL="8309503" algn="l" defTabSz="2077375"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2 Metin kutusu"/>
          <p:cNvSpPr txBox="1">
            <a:spLocks noChangeArrowheads="1"/>
          </p:cNvSpPr>
          <p:nvPr/>
        </p:nvSpPr>
        <p:spPr bwMode="auto">
          <a:xfrm>
            <a:off x="1339819" y="448654"/>
            <a:ext cx="11112900" cy="1726960"/>
          </a:xfrm>
          <a:prstGeom prst="rect">
            <a:avLst/>
          </a:prstGeom>
          <a:noFill/>
          <a:ln w="9525">
            <a:noFill/>
            <a:miter lim="800000"/>
            <a:headEnd/>
            <a:tailEnd/>
          </a:ln>
        </p:spPr>
        <p:txBody>
          <a:bodyPr lIns="64341" tIns="32169" rIns="64341" bIns="32169">
            <a:spAutoFit/>
          </a:bodyPr>
          <a:lstStyle/>
          <a:p>
            <a:pPr algn="ctr" eaLnBrk="0" hangingPunct="0"/>
            <a:r>
              <a:rPr lang="tr-TR" sz="4400" b="1" dirty="0">
                <a:latin typeface="Arial" charset="0"/>
                <a:cs typeface="Arial" charset="0"/>
              </a:rPr>
              <a:t>   Sentiment Analysis</a:t>
            </a:r>
            <a:endParaRPr lang="en-GB" sz="4400" b="1" dirty="0">
              <a:latin typeface="Arial" charset="0"/>
              <a:cs typeface="Arial" charset="0"/>
            </a:endParaRPr>
          </a:p>
          <a:p>
            <a:pPr algn="ctr" eaLnBrk="0" hangingPunct="0"/>
            <a:r>
              <a:rPr lang="tr-TR" sz="3200" dirty="0">
                <a:latin typeface="Arial" charset="0"/>
                <a:cs typeface="Arial" charset="0"/>
              </a:rPr>
              <a:t>    Cem Konuk   Yunus Emre Aydar</a:t>
            </a:r>
          </a:p>
          <a:p>
            <a:pPr algn="ctr" eaLnBrk="0" hangingPunct="0"/>
            <a:r>
              <a:rPr lang="tr-TR" sz="3200" dirty="0">
                <a:latin typeface="Arial" charset="0"/>
                <a:cs typeface="Arial" charset="0"/>
              </a:rPr>
              <a:t>  Supervisor Ph.D Tevfik Aytekin</a:t>
            </a:r>
          </a:p>
        </p:txBody>
      </p:sp>
      <p:sp>
        <p:nvSpPr>
          <p:cNvPr id="32" name="Rectangle 12"/>
          <p:cNvSpPr>
            <a:spLocks noChangeArrowheads="1"/>
          </p:cNvSpPr>
          <p:nvPr/>
        </p:nvSpPr>
        <p:spPr bwMode="auto">
          <a:xfrm>
            <a:off x="606923" y="4142273"/>
            <a:ext cx="13867107" cy="1788515"/>
          </a:xfrm>
          <a:prstGeom prst="rect">
            <a:avLst/>
          </a:prstGeom>
          <a:noFill/>
          <a:ln w="9525">
            <a:solidFill>
              <a:schemeClr val="bg1">
                <a:lumMod val="75000"/>
              </a:schemeClr>
            </a:solidFill>
            <a:miter lim="800000"/>
            <a:headEnd/>
            <a:tailEnd/>
          </a:ln>
        </p:spPr>
        <p:txBody>
          <a:bodyPr wrap="square" lIns="64341" tIns="32169" rIns="64341" bIns="32169" anchor="ctr">
            <a:spAutoFit/>
          </a:bodyPr>
          <a:lstStyle/>
          <a:p>
            <a:pPr algn="just" eaLnBrk="0" hangingPunct="0">
              <a:defRPr/>
            </a:pPr>
            <a:r>
              <a:rPr lang="en-US" sz="2800" dirty="0">
                <a:latin typeface="Arial" panose="020B0604020202020204" pitchFamily="34" charset="0"/>
                <a:cs typeface="Arial" panose="020B0604020202020204" pitchFamily="34" charset="0"/>
              </a:rPr>
              <a:t>Sentiment analysis is the process of analyzing natural language text to determine users' opinions or emotions (e.g., positive, negative, or neutral) on specific topics or products. The aim of this project is to collect tweets from the Twitter stream (along with other datasets) and perform basic sentiment analysis.</a:t>
            </a:r>
          </a:p>
        </p:txBody>
      </p:sp>
      <p:sp>
        <p:nvSpPr>
          <p:cNvPr id="3076" name="12 Metin kutusu"/>
          <p:cNvSpPr txBox="1">
            <a:spLocks noChangeArrowheads="1"/>
          </p:cNvSpPr>
          <p:nvPr/>
        </p:nvSpPr>
        <p:spPr bwMode="auto">
          <a:xfrm>
            <a:off x="8594513" y="6182265"/>
            <a:ext cx="6109068" cy="495853"/>
          </a:xfrm>
          <a:prstGeom prst="rect">
            <a:avLst/>
          </a:prstGeom>
          <a:noFill/>
          <a:ln w="9525">
            <a:noFill/>
            <a:miter lim="800000"/>
            <a:headEnd/>
            <a:tailEnd/>
          </a:ln>
        </p:spPr>
        <p:txBody>
          <a:bodyPr wrap="square" lIns="64341" tIns="32169" rIns="64341" bIns="32169">
            <a:spAutoFit/>
          </a:bodyPr>
          <a:lstStyle/>
          <a:p>
            <a:pPr eaLnBrk="0" hangingPunct="0"/>
            <a:r>
              <a:rPr lang="tr-TR" sz="2800" b="1" dirty="0">
                <a:latin typeface="Arial" charset="0"/>
                <a:cs typeface="Arial" charset="0"/>
              </a:rPr>
              <a:t>Flow Chart of Sentiment Analysis</a:t>
            </a:r>
            <a:endParaRPr lang="tr-TR" sz="2000" b="1" dirty="0">
              <a:latin typeface="Arial" charset="0"/>
              <a:cs typeface="Arial" charset="0"/>
            </a:endParaRPr>
          </a:p>
        </p:txBody>
      </p:sp>
      <p:sp>
        <p:nvSpPr>
          <p:cNvPr id="41" name="25 Metin kutusu"/>
          <p:cNvSpPr txBox="1">
            <a:spLocks noChangeArrowheads="1"/>
          </p:cNvSpPr>
          <p:nvPr/>
        </p:nvSpPr>
        <p:spPr bwMode="auto">
          <a:xfrm>
            <a:off x="455027" y="10759761"/>
            <a:ext cx="8209862" cy="3758285"/>
          </a:xfrm>
          <a:prstGeom prst="rect">
            <a:avLst/>
          </a:prstGeom>
          <a:noFill/>
          <a:ln w="9525">
            <a:solidFill>
              <a:schemeClr val="bg1">
                <a:lumMod val="75000"/>
              </a:schemeClr>
            </a:solidFill>
            <a:miter lim="800000"/>
            <a:headEnd/>
            <a:tailEnd/>
          </a:ln>
        </p:spPr>
        <p:txBody>
          <a:bodyPr wrap="square" lIns="64341" tIns="32169" rIns="64341" bIns="32169">
            <a:spAutoFit/>
          </a:bodyPr>
          <a:lstStyle>
            <a:lvl1pPr eaLnBrk="0" hangingPunct="0">
              <a:defRPr sz="2300">
                <a:solidFill>
                  <a:schemeClr val="tx1"/>
                </a:solidFill>
                <a:latin typeface="Times New Roman" pitchFamily="18" charset="0"/>
              </a:defRPr>
            </a:lvl1pPr>
            <a:lvl2pPr marL="742950" indent="-285750" eaLnBrk="0" hangingPunct="0">
              <a:defRPr sz="2300">
                <a:solidFill>
                  <a:schemeClr val="tx1"/>
                </a:solidFill>
                <a:latin typeface="Times New Roman" pitchFamily="18" charset="0"/>
              </a:defRPr>
            </a:lvl2pPr>
            <a:lvl3pPr marL="1143000" indent="-228600" eaLnBrk="0" hangingPunct="0">
              <a:defRPr sz="2300">
                <a:solidFill>
                  <a:schemeClr val="tx1"/>
                </a:solidFill>
                <a:latin typeface="Times New Roman" pitchFamily="18" charset="0"/>
              </a:defRPr>
            </a:lvl3pPr>
            <a:lvl4pPr marL="1600200" indent="-228600" eaLnBrk="0" hangingPunct="0">
              <a:defRPr sz="2300">
                <a:solidFill>
                  <a:schemeClr val="tx1"/>
                </a:solidFill>
                <a:latin typeface="Times New Roman" pitchFamily="18" charset="0"/>
              </a:defRPr>
            </a:lvl4pPr>
            <a:lvl5pPr marL="2057400" indent="-228600" eaLnBrk="0" hangingPunct="0">
              <a:defRPr sz="2300">
                <a:solidFill>
                  <a:schemeClr val="tx1"/>
                </a:solidFill>
                <a:latin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defRPr>
            </a:lvl9pPr>
          </a:lstStyle>
          <a:p>
            <a:r>
              <a:rPr lang="en-US" sz="2400" b="1" dirty="0">
                <a:latin typeface="Arial" panose="020B0604020202020204" pitchFamily="34" charset="0"/>
                <a:cs typeface="Arial" panose="020B0604020202020204" pitchFamily="34" charset="0"/>
              </a:rPr>
              <a:t>There are two options for performing sentiment analysis: Text Search and Twitter Search.</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Text Search</a:t>
            </a:r>
            <a:r>
              <a:rPr lang="en-US" sz="2400" dirty="0">
                <a:latin typeface="Arial" panose="020B0604020202020204" pitchFamily="34" charset="0"/>
                <a:cs typeface="Arial" panose="020B0604020202020204" pitchFamily="34" charset="0"/>
              </a:rPr>
              <a:t> provides sentiment ratings for comments extracted from text documents. The image on the right shows an example of sentiment ratings for IMDb comments.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Twitter Search</a:t>
            </a:r>
            <a:r>
              <a:rPr lang="en-US" sz="2400" dirty="0">
                <a:latin typeface="Arial" panose="020B0604020202020204" pitchFamily="34" charset="0"/>
                <a:cs typeface="Arial" panose="020B0604020202020204" pitchFamily="34" charset="0"/>
              </a:rPr>
              <a:t> analyzes sentiment based on keyword searches on Twitter. The following images illustrate sentiment ratings for the keyword 'GameStop' on Twitter."</a:t>
            </a:r>
          </a:p>
          <a:p>
            <a:endParaRPr lang="tr-TR" sz="2400" dirty="0">
              <a:latin typeface="Arial" panose="020B0604020202020204" pitchFamily="34" charset="0"/>
              <a:cs typeface="Arial" panose="020B0604020202020204" pitchFamily="34" charset="0"/>
            </a:endParaRPr>
          </a:p>
        </p:txBody>
      </p:sp>
      <p:sp>
        <p:nvSpPr>
          <p:cNvPr id="3080" name="12 Metin kutusu"/>
          <p:cNvSpPr txBox="1">
            <a:spLocks noChangeArrowheads="1"/>
          </p:cNvSpPr>
          <p:nvPr/>
        </p:nvSpPr>
        <p:spPr bwMode="auto">
          <a:xfrm>
            <a:off x="753212" y="2331446"/>
            <a:ext cx="12382584" cy="942752"/>
          </a:xfrm>
          <a:prstGeom prst="rect">
            <a:avLst/>
          </a:prstGeom>
          <a:noFill/>
          <a:ln w="9525">
            <a:noFill/>
            <a:miter lim="800000"/>
            <a:headEnd/>
            <a:tailEnd/>
          </a:ln>
        </p:spPr>
        <p:txBody>
          <a:bodyPr wrap="square" lIns="64341" tIns="32169" rIns="64341" bIns="32169">
            <a:spAutoFit/>
          </a:bodyPr>
          <a:lstStyle/>
          <a:p>
            <a:pPr algn="ctr" eaLnBrk="0" hangingPunct="0"/>
            <a:r>
              <a:rPr lang="tr-TR" sz="2800" dirty="0">
                <a:latin typeface="Arial" charset="0"/>
                <a:cs typeface="Arial" charset="0"/>
              </a:rPr>
              <a:t> Faculty of Engineering and applied Sciences,</a:t>
            </a:r>
          </a:p>
          <a:p>
            <a:pPr algn="ctr" eaLnBrk="0" hangingPunct="0"/>
            <a:r>
              <a:rPr lang="tr-TR" sz="2800" dirty="0">
                <a:latin typeface="Arial" charset="0"/>
                <a:cs typeface="Arial" charset="0"/>
              </a:rPr>
              <a:t>Department of  Computer Engineering, Bahçeşehir University.</a:t>
            </a:r>
          </a:p>
        </p:txBody>
      </p:sp>
      <p:sp>
        <p:nvSpPr>
          <p:cNvPr id="3091" name="26 Metin kutusu"/>
          <p:cNvSpPr txBox="1">
            <a:spLocks noChangeArrowheads="1"/>
          </p:cNvSpPr>
          <p:nvPr/>
        </p:nvSpPr>
        <p:spPr bwMode="auto">
          <a:xfrm>
            <a:off x="606923" y="6182546"/>
            <a:ext cx="7560590" cy="495853"/>
          </a:xfrm>
          <a:prstGeom prst="rect">
            <a:avLst/>
          </a:prstGeom>
          <a:noFill/>
          <a:ln w="0">
            <a:noFill/>
            <a:miter lim="800000"/>
            <a:headEnd/>
            <a:tailEnd/>
          </a:ln>
        </p:spPr>
        <p:txBody>
          <a:bodyPr wrap="square" lIns="64341" tIns="32169" rIns="64341" bIns="32169">
            <a:spAutoFit/>
          </a:bodyPr>
          <a:lstStyle/>
          <a:p>
            <a:pPr eaLnBrk="0" hangingPunct="0"/>
            <a:r>
              <a:rPr lang="tr-TR" sz="2800" b="1" dirty="0">
                <a:latin typeface="Arial" charset="0"/>
              </a:rPr>
              <a:t>Searching Options for Sentiment Analysis</a:t>
            </a:r>
          </a:p>
        </p:txBody>
      </p:sp>
      <p:sp>
        <p:nvSpPr>
          <p:cNvPr id="24" name="Rectangle 23"/>
          <p:cNvSpPr/>
          <p:nvPr/>
        </p:nvSpPr>
        <p:spPr>
          <a:xfrm>
            <a:off x="606923" y="3543574"/>
            <a:ext cx="2116246" cy="499957"/>
          </a:xfrm>
          <a:prstGeom prst="rect">
            <a:avLst/>
          </a:prstGeom>
        </p:spPr>
        <p:txBody>
          <a:bodyPr wrap="none" lIns="68402" tIns="34201" rIns="68402" bIns="34201">
            <a:spAutoFit/>
          </a:bodyPr>
          <a:lstStyle/>
          <a:p>
            <a:r>
              <a:rPr lang="tr-TR" sz="2800" b="1" dirty="0">
                <a:latin typeface="Arial" charset="0"/>
                <a:cs typeface="Arial" charset="0"/>
              </a:rPr>
              <a:t>Description</a:t>
            </a:r>
            <a:endParaRPr lang="en-GB" sz="2800" dirty="0"/>
          </a:p>
        </p:txBody>
      </p:sp>
      <p:sp>
        <p:nvSpPr>
          <p:cNvPr id="25" name="Rectangle 24"/>
          <p:cNvSpPr/>
          <p:nvPr/>
        </p:nvSpPr>
        <p:spPr>
          <a:xfrm>
            <a:off x="449306" y="18416484"/>
            <a:ext cx="2023685" cy="485984"/>
          </a:xfrm>
          <a:prstGeom prst="rect">
            <a:avLst/>
          </a:prstGeom>
        </p:spPr>
        <p:txBody>
          <a:bodyPr wrap="none" lIns="68402" tIns="34201" rIns="68402" bIns="34201">
            <a:spAutoFit/>
          </a:bodyPr>
          <a:lstStyle/>
          <a:p>
            <a:pPr>
              <a:defRPr/>
            </a:pPr>
            <a:r>
              <a:rPr lang="tr-TR" sz="2700" b="1" dirty="0">
                <a:latin typeface="Arial" charset="0"/>
                <a:cs typeface="Arial" charset="0"/>
              </a:rPr>
              <a:t>Conclusion</a:t>
            </a:r>
          </a:p>
        </p:txBody>
      </p:sp>
      <p:sp>
        <p:nvSpPr>
          <p:cNvPr id="27" name="Rectangle 26"/>
          <p:cNvSpPr/>
          <p:nvPr/>
        </p:nvSpPr>
        <p:spPr>
          <a:xfrm>
            <a:off x="449306" y="10318731"/>
            <a:ext cx="3062017" cy="484568"/>
          </a:xfrm>
          <a:prstGeom prst="rect">
            <a:avLst/>
          </a:prstGeom>
        </p:spPr>
        <p:txBody>
          <a:bodyPr wrap="none" lIns="68402" tIns="34201" rIns="68402" bIns="34201">
            <a:spAutoFit/>
          </a:bodyPr>
          <a:lstStyle/>
          <a:p>
            <a:r>
              <a:rPr lang="tr-TR" sz="2700" b="1" dirty="0">
                <a:latin typeface="Arial" charset="0"/>
                <a:cs typeface="Arial" charset="0"/>
              </a:rPr>
              <a:t>System of Project</a:t>
            </a: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8204" y="419348"/>
            <a:ext cx="1885377" cy="2383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494" y="6828029"/>
            <a:ext cx="4210050" cy="406717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819" y="6830594"/>
            <a:ext cx="5850643" cy="3399697"/>
          </a:xfrm>
          <a:prstGeom prst="rect">
            <a:avLst/>
          </a:prstGeom>
        </p:spPr>
      </p:pic>
      <p:sp>
        <p:nvSpPr>
          <p:cNvPr id="29" name="17 Metin kutusu"/>
          <p:cNvSpPr txBox="1"/>
          <p:nvPr/>
        </p:nvSpPr>
        <p:spPr>
          <a:xfrm>
            <a:off x="449306" y="18905989"/>
            <a:ext cx="14254275" cy="2219402"/>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64341" tIns="32169" rIns="64341" bIns="32169">
            <a:spAutoFit/>
          </a:bodyPr>
          <a:lstStyle>
            <a:lvl1pPr eaLnBrk="0" hangingPunct="0">
              <a:defRPr sz="2300">
                <a:solidFill>
                  <a:schemeClr val="tx1"/>
                </a:solidFill>
                <a:latin typeface="Times New Roman" pitchFamily="18" charset="0"/>
              </a:defRPr>
            </a:lvl1pPr>
            <a:lvl2pPr marL="742950" indent="-285750" eaLnBrk="0" hangingPunct="0">
              <a:defRPr sz="2300">
                <a:solidFill>
                  <a:schemeClr val="tx1"/>
                </a:solidFill>
                <a:latin typeface="Times New Roman" pitchFamily="18" charset="0"/>
              </a:defRPr>
            </a:lvl2pPr>
            <a:lvl3pPr marL="1143000" indent="-228600" eaLnBrk="0" hangingPunct="0">
              <a:defRPr sz="2300">
                <a:solidFill>
                  <a:schemeClr val="tx1"/>
                </a:solidFill>
                <a:latin typeface="Times New Roman" pitchFamily="18" charset="0"/>
              </a:defRPr>
            </a:lvl3pPr>
            <a:lvl4pPr marL="1600200" indent="-228600" eaLnBrk="0" hangingPunct="0">
              <a:defRPr sz="2300">
                <a:solidFill>
                  <a:schemeClr val="tx1"/>
                </a:solidFill>
                <a:latin typeface="Times New Roman" pitchFamily="18" charset="0"/>
              </a:defRPr>
            </a:lvl4pPr>
            <a:lvl5pPr marL="2057400" indent="-228600" eaLnBrk="0" hangingPunct="0">
              <a:defRPr sz="2300">
                <a:solidFill>
                  <a:schemeClr val="tx1"/>
                </a:solidFill>
                <a:latin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defRPr>
            </a:lvl9pPr>
          </a:lstStyle>
          <a:p>
            <a:pPr algn="just">
              <a:defRPr/>
            </a:pPr>
            <a:r>
              <a:rPr lang="en-US" sz="2800" dirty="0">
                <a:latin typeface="Arial" panose="020B0604020202020204" pitchFamily="34" charset="0"/>
                <a:cs typeface="Arial" panose="020B0604020202020204" pitchFamily="34" charset="0"/>
              </a:rPr>
              <a:t>The goal of this project is to retrieve tweets for a specific keyword from Twitter and determine whether they are positive, negative, or neutral. Additionally, we have included a neutral classification in the sentiment analysis results. The primary language of our system is English. Optionally, we have also implemented a feature to analyze sample sentences from text documents.</a:t>
            </a:r>
            <a:endParaRPr lang="en-GB" sz="2800"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121" y="14698712"/>
            <a:ext cx="5961598" cy="345994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29393" y="14723755"/>
            <a:ext cx="5485309" cy="354454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69312" y="11045115"/>
            <a:ext cx="5404718" cy="3493877"/>
          </a:xfrm>
          <a:prstGeom prst="rect">
            <a:avLst/>
          </a:prstGeom>
        </p:spPr>
      </p:pic>
      <p:sp>
        <p:nvSpPr>
          <p:cNvPr id="14" name="Right Arrow 13"/>
          <p:cNvSpPr/>
          <p:nvPr/>
        </p:nvSpPr>
        <p:spPr>
          <a:xfrm>
            <a:off x="7054634" y="16344822"/>
            <a:ext cx="1327619" cy="18122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5506</TotalTime>
  <Words>240</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UNSW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EEE499 Example Poster</dc:title>
  <dc:creator>GPC December 2012</dc:creator>
  <dc:description>Modified by Andrew and Tolgay to provide an example Poster template for EEE499 students</dc:description>
  <cp:lastModifiedBy>YUNUS EMRE AYDAR</cp:lastModifiedBy>
  <cp:revision>513</cp:revision>
  <cp:lastPrinted>1999-09-02T03:17:39Z</cp:lastPrinted>
  <dcterms:created xsi:type="dcterms:W3CDTF">1997-10-24T05:44:18Z</dcterms:created>
  <dcterms:modified xsi:type="dcterms:W3CDTF">2025-02-15T06:41:06Z</dcterms:modified>
</cp:coreProperties>
</file>