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d0af325b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d0af325b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d0af325b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d0af325b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d0af325b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d0af325b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d0af325b7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d0af325b7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d0af325b7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d0af325b7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d0af325b7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d0af325b7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Bacchus Winery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 Dorrington, Robin Tageant, Brianne Hulgan, Andy Nguyen, Joseph Black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32220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CSD310 Database Development and Use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7/14/2022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Introduction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Blue team has been tasked with assisting Bacchus Winery to incorporate new business methods to help them improve their products and customer service.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created valuable reports for the Bacchus Winery management team to seamlessly address the following areas of concern: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Suppliers </a:t>
            </a:r>
            <a:r>
              <a:rPr lang="en" sz="1700"/>
              <a:t>actual</a:t>
            </a:r>
            <a:r>
              <a:rPr lang="en" sz="1700"/>
              <a:t> </a:t>
            </a:r>
            <a:r>
              <a:rPr lang="en" sz="1700"/>
              <a:t>delivery</a:t>
            </a:r>
            <a:r>
              <a:rPr lang="en" sz="1700"/>
              <a:t> time is </a:t>
            </a:r>
            <a:r>
              <a:rPr lang="en" sz="1700"/>
              <a:t>consistent with their estimates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Products are being sold as </a:t>
            </a:r>
            <a:r>
              <a:rPr lang="en" sz="1700"/>
              <a:t>anticipated</a:t>
            </a:r>
            <a:r>
              <a:rPr lang="en" sz="1700"/>
              <a:t>. 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Hours each employee worked during the last four quarters.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Description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anticipation of the yearly “snapshot” of the Bacchus Winery business, Stan and Davis Bacchus need the information to determine the state of the inventory, distribution, and employees. Needed information includes: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month by month </a:t>
            </a:r>
            <a:r>
              <a:rPr lang="en"/>
              <a:t>report</a:t>
            </a:r>
            <a:r>
              <a:rPr lang="en"/>
              <a:t> that answers - are our suppliers delivering on time? Are there any significant gaps between expected delivery and actual delivery?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Wine distribution - are all wines selling as anticipated? Are there any wines not selling? Which distributor carries which wine?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Employee time - how many hours have each employee worked during the last four quarters?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675" y="3993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Object-Relational Diagram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088" y="1452550"/>
            <a:ext cx="5869781" cy="369093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553300" y="2354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Report Descriptions</a:t>
            </a:r>
            <a:endParaRPr b="1" u="sng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25" y="1735150"/>
            <a:ext cx="2340300" cy="32082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highlight>
                  <a:srgbClr val="F4CCCC"/>
                </a:highlight>
              </a:rPr>
              <a:t>Record # 1: </a:t>
            </a:r>
            <a:endParaRPr b="1" sz="1300">
              <a:solidFill>
                <a:schemeClr val="lt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record will run a query showing the expected delivery dates and the actual delivery dates of each supply order.</a:t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274977" y="1687750"/>
            <a:ext cx="2487600" cy="3255600"/>
          </a:xfrm>
          <a:prstGeom prst="rect">
            <a:avLst/>
          </a:prstGeom>
          <a:solidFill>
            <a:srgbClr val="D9D2E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FEFEF"/>
                </a:solidFill>
                <a:highlight>
                  <a:srgbClr val="D9D2E9"/>
                </a:highlight>
              </a:rPr>
              <a:t>Record # 2:</a:t>
            </a:r>
            <a:r>
              <a:rPr b="1" lang="en" sz="1300">
                <a:solidFill>
                  <a:srgbClr val="EFEFEF"/>
                </a:solidFill>
                <a:highlight>
                  <a:srgbClr val="B4A7D6"/>
                </a:highlight>
              </a:rPr>
              <a:t> </a:t>
            </a:r>
            <a:endParaRPr b="1" sz="1300">
              <a:solidFill>
                <a:srgbClr val="EFEFEF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record creates a join from the “Products” table, “Distributor” table and the “distributor order” table and runs a query displaying the distributor, the wine name and the amount the wine has sold.</a:t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6570025" y="1711450"/>
            <a:ext cx="2282400" cy="32556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Record # 3: 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record creates a join combining the “employee” and “hours worked” tables to display each employee and how many hours they have worked over the last four quarters.  </a:t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231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Report Results</a:t>
            </a:r>
            <a:endParaRPr b="1" u="sng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2875"/>
            <a:ext cx="2137825" cy="3173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8413" y="1686864"/>
            <a:ext cx="2786150" cy="31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5150" y="1686875"/>
            <a:ext cx="1729425" cy="31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6275" y="1686875"/>
            <a:ext cx="1757725" cy="31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569850" y="1154500"/>
            <a:ext cx="13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Record #1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3100" y="1068850"/>
            <a:ext cx="13716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25688" y="1051550"/>
            <a:ext cx="1371600" cy="579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83925" y="1072992"/>
            <a:ext cx="1371600" cy="536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Assumptions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made an assumption that most of the employees worked an average 40 hour work week.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made an assumption that not all expected delivery dates matched the actual delivery dates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assumed that not every wine was sold in equal quantities.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assumed which distributors sold </a:t>
            </a:r>
            <a:r>
              <a:rPr lang="en"/>
              <a:t>their respective wine.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made assumptions about how many supplies we had on hand.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assumed that the 20 employees managed by Henry Doyle were handled and calculated separately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made assumptions about how many supplies we purchased, and how much wine was sold.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