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57" r:id="rId4"/>
    <p:sldId id="259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BDFD-F301-4D74-BD93-8BABA5EB6676}" type="datetimeFigureOut">
              <a:rPr lang="en-US" smtClean="0"/>
              <a:pPr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638A-1688-4496-A73F-B2EEF9644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BDFD-F301-4D74-BD93-8BABA5EB6676}" type="datetimeFigureOut">
              <a:rPr lang="en-US" smtClean="0"/>
              <a:pPr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638A-1688-4496-A73F-B2EEF9644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BDFD-F301-4D74-BD93-8BABA5EB6676}" type="datetimeFigureOut">
              <a:rPr lang="en-US" smtClean="0"/>
              <a:pPr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638A-1688-4496-A73F-B2EEF9644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BDFD-F301-4D74-BD93-8BABA5EB6676}" type="datetimeFigureOut">
              <a:rPr lang="en-US" smtClean="0"/>
              <a:pPr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638A-1688-4496-A73F-B2EEF9644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BDFD-F301-4D74-BD93-8BABA5EB6676}" type="datetimeFigureOut">
              <a:rPr lang="en-US" smtClean="0"/>
              <a:pPr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638A-1688-4496-A73F-B2EEF9644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BDFD-F301-4D74-BD93-8BABA5EB6676}" type="datetimeFigureOut">
              <a:rPr lang="en-US" smtClean="0"/>
              <a:pPr/>
              <a:t>7/12/2012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638A-1688-4496-A73F-B2EEF9644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BDFD-F301-4D74-BD93-8BABA5EB6676}" type="datetimeFigureOut">
              <a:rPr lang="en-US" smtClean="0"/>
              <a:pPr/>
              <a:t>7/12/2012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638A-1688-4496-A73F-B2EEF9644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BDFD-F301-4D74-BD93-8BABA5EB6676}" type="datetimeFigureOut">
              <a:rPr lang="en-US" smtClean="0"/>
              <a:pPr/>
              <a:t>7/12/2012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638A-1688-4496-A73F-B2EEF9644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BDFD-F301-4D74-BD93-8BABA5EB6676}" type="datetimeFigureOut">
              <a:rPr lang="en-US" smtClean="0"/>
              <a:pPr/>
              <a:t>7/12/2012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638A-1688-4496-A73F-B2EEF9644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BDFD-F301-4D74-BD93-8BABA5EB6676}" type="datetimeFigureOut">
              <a:rPr lang="en-US" smtClean="0"/>
              <a:pPr/>
              <a:t>7/12/2012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638A-1688-4496-A73F-B2EEF9644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BDFD-F301-4D74-BD93-8BABA5EB6676}" type="datetimeFigureOut">
              <a:rPr lang="en-US" smtClean="0"/>
              <a:pPr/>
              <a:t>7/12/2012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638A-1688-4496-A73F-B2EEF9644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0BDFD-F301-4D74-BD93-8BABA5EB6676}" type="datetimeFigureOut">
              <a:rPr lang="en-US" smtClean="0"/>
              <a:pPr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1638A-1688-4496-A73F-B2EEF9644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 Case Model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7467600" cy="3048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ase diagram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Case Text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case Sequence Diagram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Case System Sequence Diagram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ayPal Use Case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4" name="Oval 2"/>
          <p:cNvSpPr>
            <a:spLocks noChangeArrowheads="1"/>
          </p:cNvSpPr>
          <p:nvPr/>
        </p:nvSpPr>
        <p:spPr bwMode="auto">
          <a:xfrm>
            <a:off x="1809750" y="1905000"/>
            <a:ext cx="228600" cy="285750"/>
          </a:xfrm>
          <a:prstGeom prst="ellipse">
            <a:avLst/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1924050" y="2190750"/>
            <a:ext cx="0" cy="400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1752600" y="2305050"/>
            <a:ext cx="342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 flipH="1">
            <a:off x="1809750" y="2590800"/>
            <a:ext cx="1143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1924050" y="2590800"/>
            <a:ext cx="1143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6438900" y="4191000"/>
            <a:ext cx="228600" cy="285750"/>
          </a:xfrm>
          <a:prstGeom prst="ellipse">
            <a:avLst/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6553200" y="4476750"/>
            <a:ext cx="0" cy="40005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>
            <a:off x="6381750" y="4591050"/>
            <a:ext cx="342900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 flipH="1">
            <a:off x="6438900" y="4876800"/>
            <a:ext cx="114300" cy="22860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6553200" y="4876800"/>
            <a:ext cx="114300" cy="22860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2438400" y="1619250"/>
            <a:ext cx="3657600" cy="4514850"/>
          </a:xfrm>
          <a:prstGeom prst="rect">
            <a:avLst/>
          </a:prstGeom>
          <a:noFill/>
          <a:ln w="9525" algn="in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5" name="Oval 13"/>
          <p:cNvSpPr>
            <a:spLocks noChangeArrowheads="1"/>
          </p:cNvSpPr>
          <p:nvPr/>
        </p:nvSpPr>
        <p:spPr bwMode="auto">
          <a:xfrm>
            <a:off x="3695700" y="4991100"/>
            <a:ext cx="1314450" cy="742950"/>
          </a:xfrm>
          <a:prstGeom prst="ellipse">
            <a:avLst/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Donation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6" name="Oval 14"/>
          <p:cNvSpPr>
            <a:spLocks noChangeArrowheads="1"/>
          </p:cNvSpPr>
          <p:nvPr/>
        </p:nvSpPr>
        <p:spPr bwMode="auto">
          <a:xfrm>
            <a:off x="2667000" y="3048000"/>
            <a:ext cx="1314450" cy="742950"/>
          </a:xfrm>
          <a:prstGeom prst="ellipse">
            <a:avLst/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Approval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7" name="Oval 15"/>
          <p:cNvSpPr>
            <a:spLocks noChangeArrowheads="1"/>
          </p:cNvSpPr>
          <p:nvPr/>
        </p:nvSpPr>
        <p:spPr bwMode="auto">
          <a:xfrm>
            <a:off x="2895600" y="4076700"/>
            <a:ext cx="1485900" cy="742950"/>
          </a:xfrm>
          <a:prstGeom prst="ellipse">
            <a:avLst/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Confirmation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8" name="Oval 16"/>
          <p:cNvSpPr>
            <a:spLocks noChangeArrowheads="1"/>
          </p:cNvSpPr>
          <p:nvPr/>
        </p:nvSpPr>
        <p:spPr bwMode="auto">
          <a:xfrm>
            <a:off x="4495800" y="3676650"/>
            <a:ext cx="1314450" cy="742950"/>
          </a:xfrm>
          <a:prstGeom prst="ellipse">
            <a:avLst/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Personal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Information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9" name="Oval 17"/>
          <p:cNvSpPr>
            <a:spLocks noChangeArrowheads="1"/>
          </p:cNvSpPr>
          <p:nvPr/>
        </p:nvSpPr>
        <p:spPr bwMode="auto">
          <a:xfrm>
            <a:off x="4552950" y="2647950"/>
            <a:ext cx="1314450" cy="742950"/>
          </a:xfrm>
          <a:prstGeom prst="ellipse">
            <a:avLst/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Login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0" name="Oval 18"/>
          <p:cNvSpPr>
            <a:spLocks noChangeArrowheads="1"/>
          </p:cNvSpPr>
          <p:nvPr/>
        </p:nvSpPr>
        <p:spPr bwMode="auto">
          <a:xfrm>
            <a:off x="3409950" y="2019300"/>
            <a:ext cx="1314450" cy="742950"/>
          </a:xfrm>
          <a:prstGeom prst="ellipse">
            <a:avLst/>
          </a:prstGeom>
          <a:noFill/>
          <a:ln w="9525" algn="in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Financial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1581150" y="1619250"/>
            <a:ext cx="800100" cy="2286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      Admin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1524000" y="4305300"/>
            <a:ext cx="800100" cy="51435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PayPal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System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6153150" y="3848100"/>
            <a:ext cx="971550" cy="2286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Clients/people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 flipV="1">
            <a:off x="2038350" y="2362200"/>
            <a:ext cx="1371600" cy="57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5" name="Line 23"/>
          <p:cNvSpPr>
            <a:spLocks noChangeShapeType="1"/>
          </p:cNvSpPr>
          <p:nvPr/>
        </p:nvSpPr>
        <p:spPr bwMode="auto">
          <a:xfrm>
            <a:off x="5810250" y="4019550"/>
            <a:ext cx="628650" cy="285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6" name="Line 24"/>
          <p:cNvSpPr>
            <a:spLocks noChangeShapeType="1"/>
          </p:cNvSpPr>
          <p:nvPr/>
        </p:nvSpPr>
        <p:spPr bwMode="auto">
          <a:xfrm flipH="1">
            <a:off x="4324350" y="4533900"/>
            <a:ext cx="2000250" cy="57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7" name="Line 25"/>
          <p:cNvSpPr>
            <a:spLocks noChangeShapeType="1"/>
          </p:cNvSpPr>
          <p:nvPr/>
        </p:nvSpPr>
        <p:spPr bwMode="auto">
          <a:xfrm flipH="1">
            <a:off x="5010150" y="4591050"/>
            <a:ext cx="131445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8" name="Line 26"/>
          <p:cNvSpPr>
            <a:spLocks noChangeShapeType="1"/>
          </p:cNvSpPr>
          <p:nvPr/>
        </p:nvSpPr>
        <p:spPr bwMode="auto">
          <a:xfrm>
            <a:off x="2038350" y="2590800"/>
            <a:ext cx="74295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9" name="Line 27"/>
          <p:cNvSpPr>
            <a:spLocks noChangeShapeType="1"/>
          </p:cNvSpPr>
          <p:nvPr/>
        </p:nvSpPr>
        <p:spPr bwMode="auto">
          <a:xfrm>
            <a:off x="1981200" y="2533650"/>
            <a:ext cx="257175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0" name="Line 28"/>
          <p:cNvSpPr>
            <a:spLocks noChangeShapeType="1"/>
          </p:cNvSpPr>
          <p:nvPr/>
        </p:nvSpPr>
        <p:spPr bwMode="auto">
          <a:xfrm flipH="1" flipV="1">
            <a:off x="5524500" y="3333750"/>
            <a:ext cx="914400" cy="914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1" name="Line 29"/>
          <p:cNvSpPr>
            <a:spLocks noChangeShapeType="1"/>
          </p:cNvSpPr>
          <p:nvPr/>
        </p:nvSpPr>
        <p:spPr bwMode="auto">
          <a:xfrm>
            <a:off x="2324100" y="4705350"/>
            <a:ext cx="1371600" cy="51435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2" name="Line 30"/>
          <p:cNvSpPr>
            <a:spLocks noChangeShapeType="1"/>
          </p:cNvSpPr>
          <p:nvPr/>
        </p:nvSpPr>
        <p:spPr bwMode="auto">
          <a:xfrm>
            <a:off x="2324100" y="4419600"/>
            <a:ext cx="571500" cy="5715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Donation to Gordian Atlas Website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5814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Main Success Scenario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1. Client donates the Gordian Website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Client select the payment method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Client enter personal information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PayPal confirmation (Thank to client)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PayPal Sequence Diagram (SD)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2000250" y="2266950"/>
            <a:ext cx="1028700" cy="400050"/>
          </a:xfrm>
          <a:prstGeom prst="rect">
            <a:avLst/>
          </a:prstGeom>
          <a:noFill/>
          <a:ln w="9525" algn="in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Client/People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5543550" y="2266950"/>
            <a:ext cx="1028700" cy="457200"/>
          </a:xfrm>
          <a:prstGeom prst="rect">
            <a:avLst/>
          </a:prstGeom>
          <a:noFill/>
          <a:ln w="9525" algn="in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GordianAtlas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System-PayPal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9" name="Line 21"/>
          <p:cNvSpPr>
            <a:spLocks noChangeShapeType="1"/>
          </p:cNvSpPr>
          <p:nvPr/>
        </p:nvSpPr>
        <p:spPr bwMode="auto">
          <a:xfrm>
            <a:off x="2514600" y="26670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2457450" y="3124200"/>
            <a:ext cx="114300" cy="2400300"/>
          </a:xfrm>
          <a:prstGeom prst="rect">
            <a:avLst/>
          </a:prstGeom>
          <a:noFill/>
          <a:ln w="9525" algn="in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1" name="Line 23"/>
          <p:cNvSpPr>
            <a:spLocks noChangeShapeType="1"/>
          </p:cNvSpPr>
          <p:nvPr/>
        </p:nvSpPr>
        <p:spPr bwMode="auto">
          <a:xfrm>
            <a:off x="6172200" y="2724150"/>
            <a:ext cx="0" cy="8572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2" name="Line 24"/>
          <p:cNvSpPr>
            <a:spLocks noChangeShapeType="1"/>
          </p:cNvSpPr>
          <p:nvPr/>
        </p:nvSpPr>
        <p:spPr bwMode="auto">
          <a:xfrm>
            <a:off x="2571750" y="3638550"/>
            <a:ext cx="3543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3" name="Line 25"/>
          <p:cNvSpPr>
            <a:spLocks noChangeShapeType="1"/>
          </p:cNvSpPr>
          <p:nvPr/>
        </p:nvSpPr>
        <p:spPr bwMode="auto">
          <a:xfrm>
            <a:off x="2571750" y="4095750"/>
            <a:ext cx="3543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4" name="Line 26"/>
          <p:cNvSpPr>
            <a:spLocks noChangeShapeType="1"/>
          </p:cNvSpPr>
          <p:nvPr/>
        </p:nvSpPr>
        <p:spPr bwMode="auto">
          <a:xfrm flipH="1">
            <a:off x="2571750" y="5124450"/>
            <a:ext cx="35433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Dot"/>
            <a:round/>
            <a:headEnd/>
            <a:tailEnd type="triangle" w="med" len="med"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5" name="Text Box 27"/>
          <p:cNvSpPr txBox="1">
            <a:spLocks noChangeArrowheads="1"/>
          </p:cNvSpPr>
          <p:nvPr/>
        </p:nvSpPr>
        <p:spPr bwMode="auto">
          <a:xfrm>
            <a:off x="2971800" y="3352800"/>
            <a:ext cx="2571750" cy="2286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Use credit card/PayPal/ Select Amount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6" name="Text Box 28"/>
          <p:cNvSpPr txBox="1">
            <a:spLocks noChangeArrowheads="1"/>
          </p:cNvSpPr>
          <p:nvPr/>
        </p:nvSpPr>
        <p:spPr bwMode="auto">
          <a:xfrm>
            <a:off x="3543300" y="3810000"/>
            <a:ext cx="1485900" cy="2286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Enter Billing Information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7" name="Text Box 29"/>
          <p:cNvSpPr txBox="1">
            <a:spLocks noChangeArrowheads="1"/>
          </p:cNvSpPr>
          <p:nvPr/>
        </p:nvSpPr>
        <p:spPr bwMode="auto">
          <a:xfrm>
            <a:off x="3543300" y="4781550"/>
            <a:ext cx="1543050" cy="2286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Confirmation/Thank you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8" name="Line 30"/>
          <p:cNvSpPr>
            <a:spLocks noChangeShapeType="1"/>
          </p:cNvSpPr>
          <p:nvPr/>
        </p:nvSpPr>
        <p:spPr bwMode="auto">
          <a:xfrm>
            <a:off x="1485900" y="3124200"/>
            <a:ext cx="9715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9" name="Oval 31"/>
          <p:cNvSpPr>
            <a:spLocks noChangeArrowheads="1"/>
          </p:cNvSpPr>
          <p:nvPr/>
        </p:nvSpPr>
        <p:spPr bwMode="auto">
          <a:xfrm>
            <a:off x="1371600" y="3067050"/>
            <a:ext cx="114300" cy="114300"/>
          </a:xfrm>
          <a:prstGeom prst="ellipse">
            <a:avLst/>
          </a:prstGeom>
          <a:solidFill>
            <a:srgbClr val="000000"/>
          </a:solidFill>
          <a:ln w="9525" algn="in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0" name="Rectangle 32"/>
          <p:cNvSpPr>
            <a:spLocks noChangeArrowheads="1"/>
          </p:cNvSpPr>
          <p:nvPr/>
        </p:nvSpPr>
        <p:spPr bwMode="auto">
          <a:xfrm>
            <a:off x="6115050" y="3581400"/>
            <a:ext cx="142875" cy="676275"/>
          </a:xfrm>
          <a:prstGeom prst="rect">
            <a:avLst/>
          </a:prstGeom>
          <a:noFill/>
          <a:ln w="9525" algn="in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1" name="Line 33"/>
          <p:cNvSpPr>
            <a:spLocks noChangeShapeType="1"/>
          </p:cNvSpPr>
          <p:nvPr/>
        </p:nvSpPr>
        <p:spPr bwMode="auto">
          <a:xfrm>
            <a:off x="6172200" y="4267200"/>
            <a:ext cx="0" cy="457200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2" name="Rectangle 34"/>
          <p:cNvSpPr>
            <a:spLocks noChangeArrowheads="1"/>
          </p:cNvSpPr>
          <p:nvPr/>
        </p:nvSpPr>
        <p:spPr bwMode="auto">
          <a:xfrm>
            <a:off x="6115050" y="4724400"/>
            <a:ext cx="142875" cy="676275"/>
          </a:xfrm>
          <a:prstGeom prst="rect">
            <a:avLst/>
          </a:prstGeom>
          <a:noFill/>
          <a:ln w="9525" algn="in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3" name="Rectangle 35"/>
          <p:cNvSpPr>
            <a:spLocks noChangeArrowheads="1"/>
          </p:cNvSpPr>
          <p:nvPr/>
        </p:nvSpPr>
        <p:spPr bwMode="auto">
          <a:xfrm>
            <a:off x="1543050" y="2781300"/>
            <a:ext cx="866775" cy="266700"/>
          </a:xfrm>
          <a:prstGeom prst="rect">
            <a:avLst/>
          </a:prstGeom>
          <a:noFill/>
          <a:ln w="9525" algn="in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Donation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PayPal System Sequence Diagram (SSD)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600200" y="2190750"/>
            <a:ext cx="1028700" cy="400050"/>
          </a:xfrm>
          <a:prstGeom prst="rect">
            <a:avLst/>
          </a:prstGeom>
          <a:noFill/>
          <a:ln w="9525" algn="in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Client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115050" y="2190750"/>
            <a:ext cx="1028700" cy="457200"/>
          </a:xfrm>
          <a:prstGeom prst="rect">
            <a:avLst/>
          </a:prstGeom>
          <a:noFill/>
          <a:ln w="9525" algn="in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Gordian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Admin-PayPal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2114550" y="25908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2057400" y="3048000"/>
            <a:ext cx="114300" cy="2686050"/>
          </a:xfrm>
          <a:prstGeom prst="rect">
            <a:avLst/>
          </a:prstGeom>
          <a:noFill/>
          <a:ln w="9525" algn="in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629400" y="2647950"/>
            <a:ext cx="0" cy="32575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2171700" y="3219450"/>
            <a:ext cx="4457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2171700" y="3790950"/>
            <a:ext cx="4457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 flipH="1">
            <a:off x="2171700" y="5276850"/>
            <a:ext cx="4457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3543300" y="2933700"/>
            <a:ext cx="1543050" cy="2286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Donation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3657600" y="3505200"/>
            <a:ext cx="1485900" cy="2286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Select payment method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3714750" y="4991100"/>
            <a:ext cx="1600200" cy="2286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Confirmation/Thank you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2171700" y="4476750"/>
            <a:ext cx="4457700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3429000" y="4191000"/>
            <a:ext cx="2228850" cy="2286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Client’s billing information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Double click the icon below here for donation</a:t>
            </a:r>
            <a:endParaRPr lang="en-US" dirty="0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4114800" y="3810000"/>
          <a:ext cx="1219200" cy="685800"/>
        </p:xfrm>
        <a:graphic>
          <a:graphicData uri="http://schemas.openxmlformats.org/presentationml/2006/ole">
            <p:oleObj spid="_x0000_s1029" name="Packager Shell Object" showAsIcon="1" r:id="rId3" imgW="1219320" imgH="685800" progId="Package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91</Words>
  <Application>Microsoft Office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Package</vt:lpstr>
      <vt:lpstr>Use Case Model</vt:lpstr>
      <vt:lpstr>PayPal Use Case</vt:lpstr>
      <vt:lpstr>Donation to Gordian Atlas Website</vt:lpstr>
      <vt:lpstr>PayPal Sequence Diagram (SD)</vt:lpstr>
      <vt:lpstr>PayPal System Sequence Diagram (SSD)</vt:lpstr>
      <vt:lpstr>Donation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Donation to Gordian Atlas Website</dc:title>
  <dc:creator>CTH</dc:creator>
  <cp:lastModifiedBy>CTH</cp:lastModifiedBy>
  <cp:revision>22</cp:revision>
  <dcterms:created xsi:type="dcterms:W3CDTF">2012-07-13T01:02:21Z</dcterms:created>
  <dcterms:modified xsi:type="dcterms:W3CDTF">2012-07-14T03:57:50Z</dcterms:modified>
</cp:coreProperties>
</file>