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8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1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2D87-0209-4320-B01B-D6C9A1C5522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D393-793C-4290-B923-B3CEA20D9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8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2517036/socket-errors-cant-get-functions-in-winsock2-h" TargetMode="External"/><Relationship Id="rId2" Type="http://schemas.openxmlformats.org/officeDocument/2006/relationships/hyperlink" Target="https://msdn.microsoft.com/en-us/library/windows/desktop/ms738562(v=vs.85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ms740481(v=vs.85).aspx" TargetMode="External"/><Relationship Id="rId2" Type="http://schemas.openxmlformats.org/officeDocument/2006/relationships/hyperlink" Target="http://stackoverflow.com/questions/15504016/c-winsock-socket-error-10038-wsaenotso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기말 과제 정리</a:t>
            </a: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최진욱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0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윈도우 라이브러리 꼬임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mtClean="0"/>
              <a:t>Windows.h</a:t>
            </a:r>
            <a:r>
              <a:rPr lang="ko-KR" altLang="en-US" smtClean="0"/>
              <a:t>는 </a:t>
            </a:r>
            <a:r>
              <a:rPr lang="en-US" altLang="ko-KR" smtClean="0"/>
              <a:t>Ws2tcpip.h</a:t>
            </a:r>
            <a:r>
              <a:rPr lang="ko-KR" altLang="en-US"/>
              <a:t>와</a:t>
            </a:r>
            <a:r>
              <a:rPr lang="en-US" altLang="ko-KR" smtClean="0"/>
              <a:t> Winsock2.h </a:t>
            </a:r>
            <a:r>
              <a:rPr lang="ko-KR" altLang="en-US" smtClean="0"/>
              <a:t>아래에 </a:t>
            </a:r>
            <a:r>
              <a:rPr lang="en-US" altLang="ko-KR" smtClean="0"/>
              <a:t>include </a:t>
            </a:r>
            <a:r>
              <a:rPr lang="ko-KR" altLang="en-US" smtClean="0"/>
              <a:t>한다</a:t>
            </a:r>
            <a:endParaRPr lang="en-US" altLang="ko-KR"/>
          </a:p>
          <a:p>
            <a:pPr>
              <a:lnSpc>
                <a:spcPct val="110000"/>
              </a:lnSpc>
            </a:pPr>
            <a:r>
              <a:rPr lang="ko-KR" altLang="en-US" smtClean="0"/>
              <a:t>간단요약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 smtClean="0"/>
              <a:t>Windows.h</a:t>
            </a:r>
            <a:r>
              <a:rPr lang="ko-KR" altLang="en-US"/>
              <a:t> </a:t>
            </a:r>
            <a:r>
              <a:rPr lang="ko-KR" altLang="en-US" smtClean="0"/>
              <a:t>내부에서 옛날 버전의 </a:t>
            </a:r>
            <a:r>
              <a:rPr lang="en-US" altLang="ko-KR" smtClean="0"/>
              <a:t>Winsock</a:t>
            </a:r>
            <a:r>
              <a:rPr lang="ko-KR" altLang="en-US" smtClean="0"/>
              <a:t>을 </a:t>
            </a:r>
            <a:r>
              <a:rPr lang="en-US" altLang="ko-KR" smtClean="0"/>
              <a:t>include </a:t>
            </a:r>
            <a:r>
              <a:rPr lang="ko-KR" altLang="en-US" smtClean="0"/>
              <a:t>하고 있다</a:t>
            </a:r>
            <a:r>
              <a:rPr lang="en-US" altLang="ko-KR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mtClean="0"/>
              <a:t>Winsock2.h</a:t>
            </a:r>
            <a:r>
              <a:rPr lang="ko-KR" altLang="en-US" smtClean="0"/>
              <a:t>에 옛날 버전 </a:t>
            </a:r>
            <a:r>
              <a:rPr lang="en-US" altLang="ko-KR" smtClean="0"/>
              <a:t>Winsock</a:t>
            </a:r>
            <a:r>
              <a:rPr lang="ko-KR" altLang="en-US" smtClean="0"/>
              <a:t>의 </a:t>
            </a:r>
            <a:r>
              <a:rPr lang="en-US" altLang="ko-KR" smtClean="0"/>
              <a:t>include</a:t>
            </a:r>
            <a:r>
              <a:rPr lang="ko-KR" altLang="en-US" smtClean="0"/>
              <a:t>를 방지하는 코드가 있다</a:t>
            </a:r>
            <a:r>
              <a:rPr lang="en-US" altLang="ko-KR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mtClean="0"/>
              <a:t>옛날 버전이 먼저 </a:t>
            </a:r>
            <a:r>
              <a:rPr lang="en-US" altLang="ko-KR" smtClean="0"/>
              <a:t>include </a:t>
            </a:r>
            <a:r>
              <a:rPr lang="ko-KR" altLang="en-US" smtClean="0"/>
              <a:t>돼버리면 방지 코드는 쓸모가 없어진다</a:t>
            </a:r>
            <a:r>
              <a:rPr lang="en-US" altLang="ko-KR" smtClean="0"/>
              <a:t>.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 smtClean="0"/>
              <a:t>msdn</a:t>
            </a:r>
            <a:r>
              <a:rPr lang="ko-KR" altLang="en-US"/>
              <a:t>도</a:t>
            </a:r>
            <a:r>
              <a:rPr lang="ko-KR" altLang="en-US" smtClean="0"/>
              <a:t> 포함순서에 유의하라고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ko-KR" altLang="en-US" smtClean="0"/>
              <a:t>상세자료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 smtClean="0">
                <a:hlinkClick r:id="rId2"/>
              </a:rPr>
              <a:t>https://msdn.microsoft.com/en-us/library/windows/desktop/ms738562(v=vs.85).aspx</a:t>
            </a:r>
            <a:r>
              <a:rPr lang="en-US" altLang="ko-KR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hlinkClick r:id="rId3"/>
              </a:rPr>
              <a:t>http://stackoverflow.com/questions/22517036/socket-errors-cant-get-functions-in-winsock2-h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7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select</a:t>
            </a:r>
            <a:r>
              <a:rPr lang="ko-KR" altLang="en-US" smtClean="0"/>
              <a:t>에서 </a:t>
            </a:r>
            <a:r>
              <a:rPr lang="en-US" altLang="ko-KR" smtClean="0"/>
              <a:t>closesocket </a:t>
            </a:r>
            <a:r>
              <a:rPr lang="ko-KR" altLang="en-US" smtClean="0"/>
              <a:t>할 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mtClean="0"/>
              <a:t>어떤 조건에서 발생하는지 제대로 확인하지 못했음</a:t>
            </a:r>
            <a:endParaRPr lang="en-US" altLang="ko-KR" smtClean="0"/>
          </a:p>
          <a:p>
            <a:pPr>
              <a:lnSpc>
                <a:spcPct val="110000"/>
              </a:lnSpc>
            </a:pPr>
            <a:r>
              <a:rPr lang="ko-KR" altLang="en-US" smtClean="0"/>
              <a:t>해결방법만 간단요약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en-US" altLang="ko-KR" smtClean="0"/>
              <a:t>select</a:t>
            </a:r>
            <a:r>
              <a:rPr lang="ko-KR" altLang="en-US" smtClean="0"/>
              <a:t>후 처리 중 </a:t>
            </a:r>
            <a:r>
              <a:rPr lang="en-US" altLang="ko-KR" smtClean="0"/>
              <a:t>session</a:t>
            </a:r>
            <a:r>
              <a:rPr lang="ko-KR" altLang="en-US" smtClean="0"/>
              <a:t>을 종료하거나 </a:t>
            </a:r>
            <a:r>
              <a:rPr lang="en-US" altLang="ko-KR" smtClean="0"/>
              <a:t>closesocket</a:t>
            </a:r>
            <a:r>
              <a:rPr lang="ko-KR" altLang="en-US" smtClean="0"/>
              <a:t>했는데 </a:t>
            </a:r>
            <a:r>
              <a:rPr lang="en-US" altLang="ko-KR" smtClean="0"/>
              <a:t>fd_set</a:t>
            </a:r>
            <a:r>
              <a:rPr lang="ko-KR" altLang="en-US" smtClean="0"/>
              <a:t>이 제기능을 못하면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ko-KR" altLang="en-US" smtClean="0"/>
              <a:t>바로 </a:t>
            </a:r>
            <a:r>
              <a:rPr lang="en-US" altLang="ko-KR" smtClean="0"/>
              <a:t>closesocket </a:t>
            </a:r>
            <a:r>
              <a:rPr lang="ko-KR" altLang="en-US" smtClean="0"/>
              <a:t>혹은 </a:t>
            </a:r>
            <a:r>
              <a:rPr lang="en-US" altLang="ko-KR" smtClean="0"/>
              <a:t>FD_CLR </a:t>
            </a:r>
            <a:r>
              <a:rPr lang="ko-KR" altLang="en-US" smtClean="0"/>
              <a:t>하지 말고 우선 </a:t>
            </a:r>
            <a:r>
              <a:rPr lang="en-US" altLang="ko-KR" smtClean="0"/>
              <a:t>shutdown(socket)</a:t>
            </a:r>
            <a:r>
              <a:rPr lang="ko-KR" altLang="en-US" smtClean="0"/>
              <a:t>을 하고 따로 저장해놓은 뒤</a:t>
            </a:r>
            <a:r>
              <a:rPr lang="en-US" altLang="ko-KR" smtClean="0"/>
              <a:t>(ex: clientsToBeRemovedQueue)</a:t>
            </a:r>
          </a:p>
          <a:p>
            <a:pPr lvl="1">
              <a:lnSpc>
                <a:spcPct val="110000"/>
              </a:lnSpc>
            </a:pPr>
            <a:r>
              <a:rPr lang="ko-KR" altLang="en-US" smtClean="0"/>
              <a:t>다음 </a:t>
            </a:r>
            <a:r>
              <a:rPr lang="en-US" altLang="ko-KR" smtClean="0"/>
              <a:t>select </a:t>
            </a:r>
            <a:r>
              <a:rPr lang="ko-KR" altLang="en-US" smtClean="0"/>
              <a:t>루프 이전에 </a:t>
            </a:r>
            <a:r>
              <a:rPr lang="en-US" altLang="ko-KR" smtClean="0"/>
              <a:t>closesocke </a:t>
            </a:r>
            <a:r>
              <a:rPr lang="ko-KR" altLang="en-US" smtClean="0"/>
              <a:t>및 </a:t>
            </a:r>
            <a:r>
              <a:rPr lang="en-US" altLang="ko-KR" smtClean="0"/>
              <a:t>FD_CLR</a:t>
            </a:r>
            <a:r>
              <a:rPr lang="ko-KR" altLang="en-US" smtClean="0"/>
              <a:t>를 수행한다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endParaRPr lang="en-US" altLang="ko-KR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/>
          </a:p>
          <a:p>
            <a:pPr lvl="1">
              <a:lnSpc>
                <a:spcPct val="110000"/>
              </a:lnSpc>
            </a:pP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ko-KR" altLang="en-US" smtClean="0"/>
              <a:t>상세자료</a:t>
            </a:r>
            <a:endParaRPr lang="en-US" altLang="ko-KR" smtClean="0"/>
          </a:p>
          <a:p>
            <a:pPr lvl="1">
              <a:lnSpc>
                <a:spcPct val="110000"/>
              </a:lnSpc>
            </a:pPr>
            <a:r>
              <a:rPr lang="en-US" altLang="ko-KR" smtClean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stackoverflow.com/questions/15504016/c-winsock-socket-error-10038-wsaenotsock</a:t>
            </a:r>
            <a:r>
              <a:rPr lang="en-US" altLang="ko-KR" smtClean="0"/>
              <a:t> 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 smtClean="0">
                <a:hlinkClick r:id="rId3"/>
              </a:rPr>
              <a:t>https</a:t>
            </a:r>
            <a:r>
              <a:rPr lang="en-US" altLang="ko-KR">
                <a:hlinkClick r:id="rId3"/>
              </a:rPr>
              <a:t>://msdn.microsoft.com/en-us/library/windows/desktop/ms740481(v=vs.85</a:t>
            </a:r>
            <a:r>
              <a:rPr lang="en-US" altLang="ko-KR">
                <a:hlinkClick r:id="rId3"/>
              </a:rPr>
              <a:t>).</a:t>
            </a:r>
            <a:r>
              <a:rPr lang="en-US" altLang="ko-KR" smtClean="0">
                <a:hlinkClick r:id="rId3"/>
              </a:rPr>
              <a:t>aspx</a:t>
            </a:r>
            <a:r>
              <a:rPr lang="en-US" altLang="ko-KR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7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packet size</a:t>
            </a:r>
            <a:r>
              <a:rPr lang="ko-KR" altLang="en-US" smtClean="0"/>
              <a:t>를 </a:t>
            </a:r>
            <a:r>
              <a:rPr lang="en-US" altLang="ko-KR" smtClean="0"/>
              <a:t>4</a:t>
            </a:r>
            <a:r>
              <a:rPr lang="ko-KR" altLang="en-US" smtClean="0"/>
              <a:t>바이트 줄여보자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smtClean="0"/>
              <a:t>packet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packet id(USHORT), body size(UINT), pData(char*)</a:t>
            </a:r>
            <a:r>
              <a:rPr lang="ko-KR" altLang="en-US" sz="2400" smtClean="0"/>
              <a:t>로 구성되었다고 가정하자</a:t>
            </a:r>
            <a:endParaRPr lang="en-US" altLang="ko-KR" sz="2400" smtClean="0"/>
          </a:p>
          <a:p>
            <a:pPr>
              <a:lnSpc>
                <a:spcPct val="100000"/>
              </a:lnSpc>
            </a:pPr>
            <a:endParaRPr lang="en-US" altLang="ko-KR" sz="2400"/>
          </a:p>
          <a:p>
            <a:pPr>
              <a:lnSpc>
                <a:spcPct val="100000"/>
              </a:lnSpc>
            </a:pPr>
            <a:r>
              <a:rPr lang="ko-KR" altLang="en-US" sz="2400" smtClean="0"/>
              <a:t> 근데 </a:t>
            </a:r>
            <a:r>
              <a:rPr lang="en-US" altLang="ko-KR" sz="2400" smtClean="0"/>
              <a:t>packet id</a:t>
            </a:r>
            <a:r>
              <a:rPr lang="ko-KR" altLang="en-US" sz="2400" smtClean="0"/>
              <a:t>를 알면 </a:t>
            </a:r>
            <a:r>
              <a:rPr lang="en-US" altLang="ko-KR" sz="2400" smtClean="0"/>
              <a:t>body size</a:t>
            </a:r>
            <a:r>
              <a:rPr lang="ko-KR" altLang="en-US" sz="2400" smtClean="0"/>
              <a:t>는 결정되어 있는 것이다</a:t>
            </a:r>
            <a:r>
              <a:rPr lang="en-US" altLang="ko-KR" sz="2400" smtClean="0"/>
              <a:t>. packet id</a:t>
            </a:r>
            <a:r>
              <a:rPr lang="ko-KR" altLang="en-US" sz="2400" smtClean="0"/>
              <a:t>를 알면 </a:t>
            </a:r>
            <a:r>
              <a:rPr lang="en-US" altLang="ko-KR" sz="2400" smtClean="0"/>
              <a:t>packet structure</a:t>
            </a:r>
            <a:r>
              <a:rPr lang="ko-KR" altLang="en-US" sz="2400" smtClean="0"/>
              <a:t>가 무엇인지 알 수 있으니까</a:t>
            </a:r>
            <a:r>
              <a:rPr lang="en-US" altLang="ko-KR" sz="240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smtClean="0"/>
          </a:p>
          <a:p>
            <a:pPr>
              <a:lnSpc>
                <a:spcPct val="100000"/>
              </a:lnSpc>
            </a:pPr>
            <a:r>
              <a:rPr lang="ko-KR" altLang="en-US" sz="2400" smtClean="0"/>
              <a:t>그래서 </a:t>
            </a:r>
            <a:r>
              <a:rPr lang="en-US" altLang="ko-KR" sz="2400" smtClean="0"/>
              <a:t>body size manager</a:t>
            </a:r>
            <a:r>
              <a:rPr lang="ko-KR" altLang="en-US" sz="2400" smtClean="0"/>
              <a:t>를 만들어서 </a:t>
            </a:r>
            <a:r>
              <a:rPr lang="en-US" altLang="ko-KR" sz="2400" smtClean="0"/>
              <a:t>packet id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packet id</a:t>
            </a:r>
            <a:r>
              <a:rPr lang="ko-KR" altLang="en-US" sz="2400" smtClean="0"/>
              <a:t>에 해당하는 </a:t>
            </a:r>
            <a:r>
              <a:rPr lang="en-US" altLang="ko-KR" sz="2400" smtClean="0"/>
              <a:t>packet structure</a:t>
            </a:r>
            <a:r>
              <a:rPr lang="ko-KR" altLang="en-US" sz="2400" smtClean="0"/>
              <a:t>의 크기를 맵핑해주자</a:t>
            </a:r>
            <a:r>
              <a:rPr lang="en-US" altLang="ko-KR" sz="240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/>
          </a:p>
          <a:p>
            <a:pPr>
              <a:lnSpc>
                <a:spcPct val="100000"/>
              </a:lnSpc>
            </a:pPr>
            <a:r>
              <a:rPr lang="ko-KR" altLang="en-US" sz="2400" smtClean="0"/>
              <a:t>그러면 </a:t>
            </a:r>
            <a:r>
              <a:rPr lang="en-US" altLang="ko-KR" sz="2400" smtClean="0"/>
              <a:t>packet</a:t>
            </a:r>
            <a:r>
              <a:rPr lang="ko-KR" altLang="en-US" sz="2400" smtClean="0"/>
              <a:t>은 </a:t>
            </a:r>
            <a:r>
              <a:rPr lang="en-US" altLang="ko-KR" sz="2400" smtClean="0"/>
              <a:t>packet id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pData</a:t>
            </a:r>
            <a:r>
              <a:rPr lang="ko-KR" altLang="en-US" sz="2400" smtClean="0"/>
              <a:t>만 가지고 있으면 된다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5246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89"/>
          <a:stretch/>
        </p:blipFill>
        <p:spPr>
          <a:xfrm>
            <a:off x="531446" y="3053"/>
            <a:ext cx="9096261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74" y="-1"/>
            <a:ext cx="7323015" cy="68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7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209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함초롬돋움</vt:lpstr>
      <vt:lpstr>Arial</vt:lpstr>
      <vt:lpstr>Office 테마</vt:lpstr>
      <vt:lpstr>서버 기말 과제 정리</vt:lpstr>
      <vt:lpstr>1. 윈도우 라이브러리 꼬임 문제</vt:lpstr>
      <vt:lpstr>2. select에서 closesocket 할 시 문제</vt:lpstr>
      <vt:lpstr>3. packet size를 4바이트 줄여보자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기말 과제 정리</dc:title>
  <dc:creator>jw</dc:creator>
  <cp:lastModifiedBy>jw</cp:lastModifiedBy>
  <cp:revision>69</cp:revision>
  <dcterms:created xsi:type="dcterms:W3CDTF">2016-09-06T21:05:04Z</dcterms:created>
  <dcterms:modified xsi:type="dcterms:W3CDTF">2016-09-06T21:40:05Z</dcterms:modified>
</cp:coreProperties>
</file>