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62" r:id="rId3"/>
    <p:sldId id="261" r:id="rId4"/>
    <p:sldId id="313" r:id="rId5"/>
    <p:sldId id="314" r:id="rId6"/>
    <p:sldId id="315" r:id="rId7"/>
    <p:sldId id="260" r:id="rId8"/>
    <p:sldId id="259" r:id="rId9"/>
    <p:sldId id="316" r:id="rId10"/>
    <p:sldId id="266" r:id="rId11"/>
    <p:sldId id="317" r:id="rId12"/>
  </p:sldIdLst>
  <p:sldSz cx="9144000" cy="5143500" type="screen16x9"/>
  <p:notesSz cx="6858000" cy="9144000"/>
  <p:embeddedFontLst>
    <p:embeddedFont>
      <p:font typeface="Hind Siliguri" panose="02000000000000000000" pitchFamily="2" charset="0"/>
      <p:regular r:id="rId14"/>
      <p:bold r:id="rId15"/>
    </p:embeddedFont>
    <p:embeddedFont>
      <p:font typeface="Nunito Light" pitchFamily="2" charset="0"/>
      <p:regular r:id="rId16"/>
      <p:italic r:id="rId17"/>
    </p:embeddedFont>
    <p:embeddedFont>
      <p:font typeface="Sora" panose="020B0604020202020204" charset="0"/>
      <p:regular r:id="rId18"/>
      <p:bold r:id="rId19"/>
    </p:embeddedFont>
    <p:embeddedFont>
      <p:font typeface="Sora SemiBol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3F29BE-B31F-4B4F-B800-30CFC5EC9C5C}">
  <a:tblStyle styleId="{F43F29BE-B31F-4B4F-B800-30CFC5EC9C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740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d1d5e8f9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d1d5e8f9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189296ab06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189296ab06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89296ab0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189296ab0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189296ab0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189296ab0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773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189296ab0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189296ab0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943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189296ab0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189296ab0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204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189296ab0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189296ab0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189296ab0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189296ab0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189296ab0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189296ab0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14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80550" y="4355837"/>
            <a:ext cx="2304350" cy="823675"/>
          </a:xfrm>
          <a:custGeom>
            <a:avLst/>
            <a:gdLst/>
            <a:ahLst/>
            <a:cxnLst/>
            <a:rect l="l" t="t" r="r" b="b"/>
            <a:pathLst>
              <a:path w="92174" h="32947" extrusionOk="0">
                <a:moveTo>
                  <a:pt x="0" y="1"/>
                </a:moveTo>
                <a:lnTo>
                  <a:pt x="0" y="32947"/>
                </a:lnTo>
                <a:lnTo>
                  <a:pt x="92173" y="32947"/>
                </a:lnTo>
                <a:lnTo>
                  <a:pt x="91769" y="31488"/>
                </a:lnTo>
                <a:lnTo>
                  <a:pt x="91343" y="30097"/>
                </a:lnTo>
                <a:lnTo>
                  <a:pt x="90872" y="28750"/>
                </a:lnTo>
                <a:lnTo>
                  <a:pt x="90355" y="27448"/>
                </a:lnTo>
                <a:lnTo>
                  <a:pt x="89817" y="26169"/>
                </a:lnTo>
                <a:lnTo>
                  <a:pt x="89256" y="24957"/>
                </a:lnTo>
                <a:lnTo>
                  <a:pt x="88672" y="23790"/>
                </a:lnTo>
                <a:lnTo>
                  <a:pt x="88044" y="22668"/>
                </a:lnTo>
                <a:lnTo>
                  <a:pt x="87370" y="21591"/>
                </a:lnTo>
                <a:lnTo>
                  <a:pt x="86697" y="20558"/>
                </a:lnTo>
                <a:lnTo>
                  <a:pt x="85979" y="19571"/>
                </a:lnTo>
                <a:lnTo>
                  <a:pt x="85238" y="18628"/>
                </a:lnTo>
                <a:lnTo>
                  <a:pt x="84475" y="17731"/>
                </a:lnTo>
                <a:lnTo>
                  <a:pt x="83690" y="16878"/>
                </a:lnTo>
                <a:lnTo>
                  <a:pt x="82882" y="16070"/>
                </a:lnTo>
                <a:lnTo>
                  <a:pt x="82052" y="15307"/>
                </a:lnTo>
                <a:lnTo>
                  <a:pt x="81176" y="14589"/>
                </a:lnTo>
                <a:lnTo>
                  <a:pt x="80301" y="13915"/>
                </a:lnTo>
                <a:lnTo>
                  <a:pt x="79381" y="13287"/>
                </a:lnTo>
                <a:lnTo>
                  <a:pt x="78461" y="12681"/>
                </a:lnTo>
                <a:lnTo>
                  <a:pt x="77518" y="12142"/>
                </a:lnTo>
                <a:lnTo>
                  <a:pt x="76553" y="11626"/>
                </a:lnTo>
                <a:lnTo>
                  <a:pt x="75566" y="11177"/>
                </a:lnTo>
                <a:lnTo>
                  <a:pt x="74578" y="10751"/>
                </a:lnTo>
                <a:lnTo>
                  <a:pt x="73546" y="10369"/>
                </a:lnTo>
                <a:lnTo>
                  <a:pt x="72513" y="10033"/>
                </a:lnTo>
                <a:lnTo>
                  <a:pt x="71481" y="9741"/>
                </a:lnTo>
                <a:lnTo>
                  <a:pt x="70404" y="9494"/>
                </a:lnTo>
                <a:lnTo>
                  <a:pt x="69326" y="9292"/>
                </a:lnTo>
                <a:lnTo>
                  <a:pt x="68249" y="9113"/>
                </a:lnTo>
                <a:lnTo>
                  <a:pt x="67127" y="9000"/>
                </a:lnTo>
                <a:lnTo>
                  <a:pt x="66027" y="8911"/>
                </a:lnTo>
                <a:lnTo>
                  <a:pt x="65376" y="8888"/>
                </a:lnTo>
                <a:lnTo>
                  <a:pt x="64726" y="8866"/>
                </a:lnTo>
                <a:lnTo>
                  <a:pt x="64097" y="8866"/>
                </a:lnTo>
                <a:lnTo>
                  <a:pt x="63469" y="8888"/>
                </a:lnTo>
                <a:lnTo>
                  <a:pt x="62863" y="8933"/>
                </a:lnTo>
                <a:lnTo>
                  <a:pt x="62257" y="8978"/>
                </a:lnTo>
                <a:lnTo>
                  <a:pt x="61651" y="9045"/>
                </a:lnTo>
                <a:lnTo>
                  <a:pt x="61045" y="9113"/>
                </a:lnTo>
                <a:lnTo>
                  <a:pt x="59878" y="9292"/>
                </a:lnTo>
                <a:lnTo>
                  <a:pt x="58711" y="9539"/>
                </a:lnTo>
                <a:lnTo>
                  <a:pt x="57566" y="9786"/>
                </a:lnTo>
                <a:lnTo>
                  <a:pt x="56422" y="10100"/>
                </a:lnTo>
                <a:lnTo>
                  <a:pt x="55300" y="10414"/>
                </a:lnTo>
                <a:lnTo>
                  <a:pt x="54177" y="10773"/>
                </a:lnTo>
                <a:lnTo>
                  <a:pt x="51956" y="11514"/>
                </a:lnTo>
                <a:lnTo>
                  <a:pt x="49666" y="12277"/>
                </a:lnTo>
                <a:lnTo>
                  <a:pt x="48522" y="12636"/>
                </a:lnTo>
                <a:lnTo>
                  <a:pt x="47355" y="12995"/>
                </a:lnTo>
                <a:lnTo>
                  <a:pt x="45514" y="13534"/>
                </a:lnTo>
                <a:lnTo>
                  <a:pt x="43652" y="14028"/>
                </a:lnTo>
                <a:lnTo>
                  <a:pt x="41789" y="14454"/>
                </a:lnTo>
                <a:lnTo>
                  <a:pt x="39926" y="14858"/>
                </a:lnTo>
                <a:lnTo>
                  <a:pt x="38041" y="15195"/>
                </a:lnTo>
                <a:lnTo>
                  <a:pt x="36178" y="15509"/>
                </a:lnTo>
                <a:lnTo>
                  <a:pt x="34315" y="15756"/>
                </a:lnTo>
                <a:lnTo>
                  <a:pt x="32475" y="15935"/>
                </a:lnTo>
                <a:lnTo>
                  <a:pt x="31555" y="16025"/>
                </a:lnTo>
                <a:lnTo>
                  <a:pt x="30635" y="16070"/>
                </a:lnTo>
                <a:lnTo>
                  <a:pt x="29715" y="16115"/>
                </a:lnTo>
                <a:lnTo>
                  <a:pt x="28817" y="16160"/>
                </a:lnTo>
                <a:lnTo>
                  <a:pt x="27897" y="16182"/>
                </a:lnTo>
                <a:lnTo>
                  <a:pt x="26999" y="16182"/>
                </a:lnTo>
                <a:lnTo>
                  <a:pt x="26101" y="16160"/>
                </a:lnTo>
                <a:lnTo>
                  <a:pt x="25226" y="16137"/>
                </a:lnTo>
                <a:lnTo>
                  <a:pt x="24351" y="16092"/>
                </a:lnTo>
                <a:lnTo>
                  <a:pt x="23476" y="16047"/>
                </a:lnTo>
                <a:lnTo>
                  <a:pt x="22600" y="15958"/>
                </a:lnTo>
                <a:lnTo>
                  <a:pt x="21747" y="15868"/>
                </a:lnTo>
                <a:lnTo>
                  <a:pt x="20895" y="15778"/>
                </a:lnTo>
                <a:lnTo>
                  <a:pt x="20064" y="15643"/>
                </a:lnTo>
                <a:lnTo>
                  <a:pt x="19234" y="15509"/>
                </a:lnTo>
                <a:lnTo>
                  <a:pt x="18403" y="15352"/>
                </a:lnTo>
                <a:lnTo>
                  <a:pt x="17596" y="15172"/>
                </a:lnTo>
                <a:lnTo>
                  <a:pt x="16810" y="14993"/>
                </a:lnTo>
                <a:lnTo>
                  <a:pt x="16025" y="14768"/>
                </a:lnTo>
                <a:lnTo>
                  <a:pt x="15239" y="14544"/>
                </a:lnTo>
                <a:lnTo>
                  <a:pt x="14476" y="14297"/>
                </a:lnTo>
                <a:lnTo>
                  <a:pt x="13735" y="14028"/>
                </a:lnTo>
                <a:lnTo>
                  <a:pt x="12995" y="13758"/>
                </a:lnTo>
                <a:lnTo>
                  <a:pt x="12254" y="13444"/>
                </a:lnTo>
                <a:lnTo>
                  <a:pt x="11558" y="13130"/>
                </a:lnTo>
                <a:lnTo>
                  <a:pt x="10840" y="12793"/>
                </a:lnTo>
                <a:lnTo>
                  <a:pt x="10167" y="12434"/>
                </a:lnTo>
                <a:lnTo>
                  <a:pt x="9494" y="12053"/>
                </a:lnTo>
                <a:lnTo>
                  <a:pt x="8843" y="11649"/>
                </a:lnTo>
                <a:lnTo>
                  <a:pt x="8214" y="11222"/>
                </a:lnTo>
                <a:lnTo>
                  <a:pt x="7586" y="10796"/>
                </a:lnTo>
                <a:lnTo>
                  <a:pt x="6980" y="10324"/>
                </a:lnTo>
                <a:lnTo>
                  <a:pt x="6397" y="9853"/>
                </a:lnTo>
                <a:lnTo>
                  <a:pt x="5835" y="9359"/>
                </a:lnTo>
                <a:lnTo>
                  <a:pt x="5297" y="8821"/>
                </a:lnTo>
                <a:lnTo>
                  <a:pt x="4758" y="8282"/>
                </a:lnTo>
                <a:lnTo>
                  <a:pt x="4242" y="7721"/>
                </a:lnTo>
                <a:lnTo>
                  <a:pt x="3748" y="7138"/>
                </a:lnTo>
                <a:lnTo>
                  <a:pt x="3277" y="6509"/>
                </a:lnTo>
                <a:lnTo>
                  <a:pt x="2828" y="5881"/>
                </a:lnTo>
                <a:lnTo>
                  <a:pt x="2402" y="5230"/>
                </a:lnTo>
                <a:lnTo>
                  <a:pt x="1975" y="4557"/>
                </a:lnTo>
                <a:lnTo>
                  <a:pt x="1594" y="3861"/>
                </a:lnTo>
                <a:lnTo>
                  <a:pt x="1235" y="3120"/>
                </a:lnTo>
                <a:lnTo>
                  <a:pt x="898" y="2380"/>
                </a:lnTo>
                <a:lnTo>
                  <a:pt x="561" y="1617"/>
                </a:lnTo>
                <a:lnTo>
                  <a:pt x="270" y="809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9775" y="1252275"/>
            <a:ext cx="4557900" cy="225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9775" y="3525525"/>
            <a:ext cx="45537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61300" y="-38675"/>
            <a:ext cx="5074918" cy="1061611"/>
          </a:xfrm>
          <a:custGeom>
            <a:avLst/>
            <a:gdLst/>
            <a:ahLst/>
            <a:cxnLst/>
            <a:rect l="l" t="t" r="r" b="b"/>
            <a:pathLst>
              <a:path w="64327" h="13456" extrusionOk="0">
                <a:moveTo>
                  <a:pt x="61779" y="0"/>
                </a:moveTo>
                <a:lnTo>
                  <a:pt x="61442" y="21"/>
                </a:lnTo>
                <a:lnTo>
                  <a:pt x="61063" y="84"/>
                </a:lnTo>
                <a:lnTo>
                  <a:pt x="60663" y="148"/>
                </a:lnTo>
                <a:lnTo>
                  <a:pt x="60263" y="253"/>
                </a:lnTo>
                <a:lnTo>
                  <a:pt x="59842" y="379"/>
                </a:lnTo>
                <a:lnTo>
                  <a:pt x="59464" y="523"/>
                </a:lnTo>
                <a:lnTo>
                  <a:pt x="59464" y="523"/>
                </a:lnTo>
                <a:lnTo>
                  <a:pt x="64327" y="527"/>
                </a:lnTo>
                <a:lnTo>
                  <a:pt x="64095" y="421"/>
                </a:lnTo>
                <a:lnTo>
                  <a:pt x="63821" y="295"/>
                </a:lnTo>
                <a:lnTo>
                  <a:pt x="63463" y="190"/>
                </a:lnTo>
                <a:lnTo>
                  <a:pt x="62979" y="84"/>
                </a:lnTo>
                <a:lnTo>
                  <a:pt x="62726" y="42"/>
                </a:lnTo>
                <a:lnTo>
                  <a:pt x="62432" y="21"/>
                </a:lnTo>
                <a:lnTo>
                  <a:pt x="62116" y="0"/>
                </a:lnTo>
                <a:close/>
                <a:moveTo>
                  <a:pt x="2212" y="484"/>
                </a:moveTo>
                <a:lnTo>
                  <a:pt x="1" y="11139"/>
                </a:lnTo>
                <a:lnTo>
                  <a:pt x="611" y="11055"/>
                </a:lnTo>
                <a:lnTo>
                  <a:pt x="1538" y="10865"/>
                </a:lnTo>
                <a:lnTo>
                  <a:pt x="2780" y="10655"/>
                </a:lnTo>
                <a:lnTo>
                  <a:pt x="4275" y="10402"/>
                </a:lnTo>
                <a:lnTo>
                  <a:pt x="6002" y="10128"/>
                </a:lnTo>
                <a:lnTo>
                  <a:pt x="7939" y="9854"/>
                </a:lnTo>
                <a:lnTo>
                  <a:pt x="8971" y="9728"/>
                </a:lnTo>
                <a:lnTo>
                  <a:pt x="10044" y="9623"/>
                </a:lnTo>
                <a:lnTo>
                  <a:pt x="11160" y="9496"/>
                </a:lnTo>
                <a:lnTo>
                  <a:pt x="12297" y="9412"/>
                </a:lnTo>
                <a:lnTo>
                  <a:pt x="13456" y="9328"/>
                </a:lnTo>
                <a:lnTo>
                  <a:pt x="14656" y="9265"/>
                </a:lnTo>
                <a:lnTo>
                  <a:pt x="15856" y="9223"/>
                </a:lnTo>
                <a:lnTo>
                  <a:pt x="17098" y="9202"/>
                </a:lnTo>
                <a:lnTo>
                  <a:pt x="18341" y="9202"/>
                </a:lnTo>
                <a:lnTo>
                  <a:pt x="19583" y="9244"/>
                </a:lnTo>
                <a:lnTo>
                  <a:pt x="20825" y="9286"/>
                </a:lnTo>
                <a:lnTo>
                  <a:pt x="22088" y="9391"/>
                </a:lnTo>
                <a:lnTo>
                  <a:pt x="23331" y="9496"/>
                </a:lnTo>
                <a:lnTo>
                  <a:pt x="24573" y="9665"/>
                </a:lnTo>
                <a:lnTo>
                  <a:pt x="25815" y="9854"/>
                </a:lnTo>
                <a:lnTo>
                  <a:pt x="27037" y="10086"/>
                </a:lnTo>
                <a:lnTo>
                  <a:pt x="28237" y="10381"/>
                </a:lnTo>
                <a:lnTo>
                  <a:pt x="28826" y="10528"/>
                </a:lnTo>
                <a:lnTo>
                  <a:pt x="29416" y="10697"/>
                </a:lnTo>
                <a:lnTo>
                  <a:pt x="29984" y="10886"/>
                </a:lnTo>
                <a:lnTo>
                  <a:pt x="30553" y="11076"/>
                </a:lnTo>
                <a:lnTo>
                  <a:pt x="31121" y="11286"/>
                </a:lnTo>
                <a:lnTo>
                  <a:pt x="31690" y="11497"/>
                </a:lnTo>
                <a:lnTo>
                  <a:pt x="32764" y="11918"/>
                </a:lnTo>
                <a:lnTo>
                  <a:pt x="33817" y="12276"/>
                </a:lnTo>
                <a:lnTo>
                  <a:pt x="34827" y="12592"/>
                </a:lnTo>
                <a:lnTo>
                  <a:pt x="35817" y="12865"/>
                </a:lnTo>
                <a:lnTo>
                  <a:pt x="36764" y="13076"/>
                </a:lnTo>
                <a:lnTo>
                  <a:pt x="37670" y="13223"/>
                </a:lnTo>
                <a:lnTo>
                  <a:pt x="38554" y="13350"/>
                </a:lnTo>
                <a:lnTo>
                  <a:pt x="39417" y="13434"/>
                </a:lnTo>
                <a:lnTo>
                  <a:pt x="40239" y="13455"/>
                </a:lnTo>
                <a:lnTo>
                  <a:pt x="41039" y="13455"/>
                </a:lnTo>
                <a:lnTo>
                  <a:pt x="41797" y="13392"/>
                </a:lnTo>
                <a:lnTo>
                  <a:pt x="42534" y="13308"/>
                </a:lnTo>
                <a:lnTo>
                  <a:pt x="43250" y="13181"/>
                </a:lnTo>
                <a:lnTo>
                  <a:pt x="43945" y="13034"/>
                </a:lnTo>
                <a:lnTo>
                  <a:pt x="44597" y="12844"/>
                </a:lnTo>
                <a:lnTo>
                  <a:pt x="45229" y="12613"/>
                </a:lnTo>
                <a:lnTo>
                  <a:pt x="45861" y="12360"/>
                </a:lnTo>
                <a:lnTo>
                  <a:pt x="46450" y="12086"/>
                </a:lnTo>
                <a:lnTo>
                  <a:pt x="47019" y="11771"/>
                </a:lnTo>
                <a:lnTo>
                  <a:pt x="47566" y="11455"/>
                </a:lnTo>
                <a:lnTo>
                  <a:pt x="48114" y="11097"/>
                </a:lnTo>
                <a:lnTo>
                  <a:pt x="48619" y="10718"/>
                </a:lnTo>
                <a:lnTo>
                  <a:pt x="49124" y="10318"/>
                </a:lnTo>
                <a:lnTo>
                  <a:pt x="49588" y="9897"/>
                </a:lnTo>
                <a:lnTo>
                  <a:pt x="50072" y="9475"/>
                </a:lnTo>
                <a:lnTo>
                  <a:pt x="50514" y="9033"/>
                </a:lnTo>
                <a:lnTo>
                  <a:pt x="50956" y="8570"/>
                </a:lnTo>
                <a:lnTo>
                  <a:pt x="51377" y="8107"/>
                </a:lnTo>
                <a:lnTo>
                  <a:pt x="51777" y="7622"/>
                </a:lnTo>
                <a:lnTo>
                  <a:pt x="52177" y="7117"/>
                </a:lnTo>
                <a:lnTo>
                  <a:pt x="52956" y="6128"/>
                </a:lnTo>
                <a:lnTo>
                  <a:pt x="53546" y="5348"/>
                </a:lnTo>
                <a:lnTo>
                  <a:pt x="54136" y="4633"/>
                </a:lnTo>
                <a:lnTo>
                  <a:pt x="54725" y="3980"/>
                </a:lnTo>
                <a:lnTo>
                  <a:pt x="55294" y="3390"/>
                </a:lnTo>
                <a:lnTo>
                  <a:pt x="55862" y="2864"/>
                </a:lnTo>
                <a:lnTo>
                  <a:pt x="56410" y="2401"/>
                </a:lnTo>
                <a:lnTo>
                  <a:pt x="56936" y="1958"/>
                </a:lnTo>
                <a:lnTo>
                  <a:pt x="57462" y="1600"/>
                </a:lnTo>
                <a:lnTo>
                  <a:pt x="57968" y="1264"/>
                </a:lnTo>
                <a:lnTo>
                  <a:pt x="58452" y="990"/>
                </a:lnTo>
                <a:lnTo>
                  <a:pt x="58936" y="737"/>
                </a:lnTo>
                <a:lnTo>
                  <a:pt x="59400" y="548"/>
                </a:lnTo>
                <a:lnTo>
                  <a:pt x="59464" y="523"/>
                </a:lnTo>
                <a:lnTo>
                  <a:pt x="59464" y="523"/>
                </a:lnTo>
                <a:lnTo>
                  <a:pt x="2212" y="48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395450" y="-48341"/>
            <a:ext cx="2850737" cy="1923580"/>
          </a:xfrm>
          <a:custGeom>
            <a:avLst/>
            <a:gdLst/>
            <a:ahLst/>
            <a:cxnLst/>
            <a:rect l="l" t="t" r="r" b="b"/>
            <a:pathLst>
              <a:path w="40786" h="27521" extrusionOk="0">
                <a:moveTo>
                  <a:pt x="0" y="0"/>
                </a:moveTo>
                <a:lnTo>
                  <a:pt x="42" y="506"/>
                </a:lnTo>
                <a:lnTo>
                  <a:pt x="84" y="969"/>
                </a:lnTo>
                <a:lnTo>
                  <a:pt x="169" y="1432"/>
                </a:lnTo>
                <a:lnTo>
                  <a:pt x="274" y="1853"/>
                </a:lnTo>
                <a:lnTo>
                  <a:pt x="400" y="2253"/>
                </a:lnTo>
                <a:lnTo>
                  <a:pt x="548" y="2654"/>
                </a:lnTo>
                <a:lnTo>
                  <a:pt x="716" y="3011"/>
                </a:lnTo>
                <a:lnTo>
                  <a:pt x="927" y="3348"/>
                </a:lnTo>
                <a:lnTo>
                  <a:pt x="1137" y="3664"/>
                </a:lnTo>
                <a:lnTo>
                  <a:pt x="1390" y="3980"/>
                </a:lnTo>
                <a:lnTo>
                  <a:pt x="1643" y="4275"/>
                </a:lnTo>
                <a:lnTo>
                  <a:pt x="1916" y="4528"/>
                </a:lnTo>
                <a:lnTo>
                  <a:pt x="2232" y="4801"/>
                </a:lnTo>
                <a:lnTo>
                  <a:pt x="2548" y="5033"/>
                </a:lnTo>
                <a:lnTo>
                  <a:pt x="2885" y="5264"/>
                </a:lnTo>
                <a:lnTo>
                  <a:pt x="3243" y="5454"/>
                </a:lnTo>
                <a:lnTo>
                  <a:pt x="3601" y="5665"/>
                </a:lnTo>
                <a:lnTo>
                  <a:pt x="4001" y="5854"/>
                </a:lnTo>
                <a:lnTo>
                  <a:pt x="4401" y="6023"/>
                </a:lnTo>
                <a:lnTo>
                  <a:pt x="4801" y="6170"/>
                </a:lnTo>
                <a:lnTo>
                  <a:pt x="5243" y="6338"/>
                </a:lnTo>
                <a:lnTo>
                  <a:pt x="5685" y="6465"/>
                </a:lnTo>
                <a:lnTo>
                  <a:pt x="6591" y="6738"/>
                </a:lnTo>
                <a:lnTo>
                  <a:pt x="7538" y="6970"/>
                </a:lnTo>
                <a:lnTo>
                  <a:pt x="8528" y="7181"/>
                </a:lnTo>
                <a:lnTo>
                  <a:pt x="9560" y="7370"/>
                </a:lnTo>
                <a:lnTo>
                  <a:pt x="10591" y="7560"/>
                </a:lnTo>
                <a:lnTo>
                  <a:pt x="12739" y="7918"/>
                </a:lnTo>
                <a:lnTo>
                  <a:pt x="13813" y="8107"/>
                </a:lnTo>
                <a:lnTo>
                  <a:pt x="14887" y="8318"/>
                </a:lnTo>
                <a:lnTo>
                  <a:pt x="15961" y="8528"/>
                </a:lnTo>
                <a:lnTo>
                  <a:pt x="17034" y="8781"/>
                </a:lnTo>
                <a:lnTo>
                  <a:pt x="18066" y="9076"/>
                </a:lnTo>
                <a:lnTo>
                  <a:pt x="19098" y="9413"/>
                </a:lnTo>
                <a:lnTo>
                  <a:pt x="19582" y="9581"/>
                </a:lnTo>
                <a:lnTo>
                  <a:pt x="20088" y="9770"/>
                </a:lnTo>
                <a:lnTo>
                  <a:pt x="20572" y="9981"/>
                </a:lnTo>
                <a:lnTo>
                  <a:pt x="21035" y="10192"/>
                </a:lnTo>
                <a:lnTo>
                  <a:pt x="21498" y="10423"/>
                </a:lnTo>
                <a:lnTo>
                  <a:pt x="21940" y="10676"/>
                </a:lnTo>
                <a:lnTo>
                  <a:pt x="22383" y="10950"/>
                </a:lnTo>
                <a:lnTo>
                  <a:pt x="22825" y="11223"/>
                </a:lnTo>
                <a:lnTo>
                  <a:pt x="23225" y="11518"/>
                </a:lnTo>
                <a:lnTo>
                  <a:pt x="23625" y="11834"/>
                </a:lnTo>
                <a:lnTo>
                  <a:pt x="24025" y="12171"/>
                </a:lnTo>
                <a:lnTo>
                  <a:pt x="24383" y="12529"/>
                </a:lnTo>
                <a:lnTo>
                  <a:pt x="24741" y="12908"/>
                </a:lnTo>
                <a:lnTo>
                  <a:pt x="25078" y="13287"/>
                </a:lnTo>
                <a:lnTo>
                  <a:pt x="25394" y="13708"/>
                </a:lnTo>
                <a:lnTo>
                  <a:pt x="25688" y="14150"/>
                </a:lnTo>
                <a:lnTo>
                  <a:pt x="26510" y="15414"/>
                </a:lnTo>
                <a:lnTo>
                  <a:pt x="27331" y="16572"/>
                </a:lnTo>
                <a:lnTo>
                  <a:pt x="28110" y="17667"/>
                </a:lnTo>
                <a:lnTo>
                  <a:pt x="28889" y="18677"/>
                </a:lnTo>
                <a:lnTo>
                  <a:pt x="29647" y="19625"/>
                </a:lnTo>
                <a:lnTo>
                  <a:pt x="30384" y="20488"/>
                </a:lnTo>
                <a:lnTo>
                  <a:pt x="31100" y="21309"/>
                </a:lnTo>
                <a:lnTo>
                  <a:pt x="31795" y="22046"/>
                </a:lnTo>
                <a:lnTo>
                  <a:pt x="32468" y="22720"/>
                </a:lnTo>
                <a:lnTo>
                  <a:pt x="33121" y="23352"/>
                </a:lnTo>
                <a:lnTo>
                  <a:pt x="33753" y="23920"/>
                </a:lnTo>
                <a:lnTo>
                  <a:pt x="34363" y="24426"/>
                </a:lnTo>
                <a:lnTo>
                  <a:pt x="34953" y="24889"/>
                </a:lnTo>
                <a:lnTo>
                  <a:pt x="35500" y="25310"/>
                </a:lnTo>
                <a:lnTo>
                  <a:pt x="36048" y="25668"/>
                </a:lnTo>
                <a:lnTo>
                  <a:pt x="36553" y="25984"/>
                </a:lnTo>
                <a:lnTo>
                  <a:pt x="37038" y="26278"/>
                </a:lnTo>
                <a:lnTo>
                  <a:pt x="37501" y="26531"/>
                </a:lnTo>
                <a:lnTo>
                  <a:pt x="37943" y="26742"/>
                </a:lnTo>
                <a:lnTo>
                  <a:pt x="38343" y="26910"/>
                </a:lnTo>
                <a:lnTo>
                  <a:pt x="38722" y="27058"/>
                </a:lnTo>
                <a:lnTo>
                  <a:pt x="39059" y="27184"/>
                </a:lnTo>
                <a:lnTo>
                  <a:pt x="39375" y="27289"/>
                </a:lnTo>
                <a:lnTo>
                  <a:pt x="39670" y="27352"/>
                </a:lnTo>
                <a:lnTo>
                  <a:pt x="40154" y="27458"/>
                </a:lnTo>
                <a:lnTo>
                  <a:pt x="40491" y="27500"/>
                </a:lnTo>
                <a:lnTo>
                  <a:pt x="40722" y="27521"/>
                </a:lnTo>
                <a:lnTo>
                  <a:pt x="40786" y="27521"/>
                </a:lnTo>
                <a:lnTo>
                  <a:pt x="40786" y="5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108875" y="106300"/>
            <a:ext cx="116100" cy="11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0601333" flipH="1">
            <a:off x="6551833" y="4193913"/>
            <a:ext cx="2664614" cy="1035479"/>
          </a:xfrm>
          <a:custGeom>
            <a:avLst/>
            <a:gdLst/>
            <a:ahLst/>
            <a:cxnLst/>
            <a:rect l="l" t="t" r="r" b="b"/>
            <a:pathLst>
              <a:path w="24763" h="9623" extrusionOk="0">
                <a:moveTo>
                  <a:pt x="1" y="0"/>
                </a:moveTo>
                <a:lnTo>
                  <a:pt x="43" y="569"/>
                </a:lnTo>
                <a:lnTo>
                  <a:pt x="64" y="843"/>
                </a:lnTo>
                <a:lnTo>
                  <a:pt x="106" y="1095"/>
                </a:lnTo>
                <a:lnTo>
                  <a:pt x="169" y="1327"/>
                </a:lnTo>
                <a:lnTo>
                  <a:pt x="232" y="1537"/>
                </a:lnTo>
                <a:lnTo>
                  <a:pt x="317" y="1748"/>
                </a:lnTo>
                <a:lnTo>
                  <a:pt x="401" y="1938"/>
                </a:lnTo>
                <a:lnTo>
                  <a:pt x="485" y="2127"/>
                </a:lnTo>
                <a:lnTo>
                  <a:pt x="590" y="2295"/>
                </a:lnTo>
                <a:lnTo>
                  <a:pt x="717" y="2443"/>
                </a:lnTo>
                <a:lnTo>
                  <a:pt x="822" y="2590"/>
                </a:lnTo>
                <a:lnTo>
                  <a:pt x="969" y="2717"/>
                </a:lnTo>
                <a:lnTo>
                  <a:pt x="1096" y="2843"/>
                </a:lnTo>
                <a:lnTo>
                  <a:pt x="1243" y="2948"/>
                </a:lnTo>
                <a:lnTo>
                  <a:pt x="1411" y="3053"/>
                </a:lnTo>
                <a:lnTo>
                  <a:pt x="1727" y="3222"/>
                </a:lnTo>
                <a:lnTo>
                  <a:pt x="2106" y="3348"/>
                </a:lnTo>
                <a:lnTo>
                  <a:pt x="2485" y="3475"/>
                </a:lnTo>
                <a:lnTo>
                  <a:pt x="2906" y="3559"/>
                </a:lnTo>
                <a:lnTo>
                  <a:pt x="3328" y="3622"/>
                </a:lnTo>
                <a:lnTo>
                  <a:pt x="3791" y="3685"/>
                </a:lnTo>
                <a:lnTo>
                  <a:pt x="4759" y="3748"/>
                </a:lnTo>
                <a:lnTo>
                  <a:pt x="5791" y="3811"/>
                </a:lnTo>
                <a:lnTo>
                  <a:pt x="6865" y="3875"/>
                </a:lnTo>
                <a:lnTo>
                  <a:pt x="7412" y="3938"/>
                </a:lnTo>
                <a:lnTo>
                  <a:pt x="7981" y="4001"/>
                </a:lnTo>
                <a:lnTo>
                  <a:pt x="8549" y="4106"/>
                </a:lnTo>
                <a:lnTo>
                  <a:pt x="9097" y="4212"/>
                </a:lnTo>
                <a:lnTo>
                  <a:pt x="9665" y="4359"/>
                </a:lnTo>
                <a:lnTo>
                  <a:pt x="10234" y="4548"/>
                </a:lnTo>
                <a:lnTo>
                  <a:pt x="10781" y="4759"/>
                </a:lnTo>
                <a:lnTo>
                  <a:pt x="11329" y="5012"/>
                </a:lnTo>
                <a:lnTo>
                  <a:pt x="11876" y="5328"/>
                </a:lnTo>
                <a:lnTo>
                  <a:pt x="12424" y="5685"/>
                </a:lnTo>
                <a:lnTo>
                  <a:pt x="12676" y="5875"/>
                </a:lnTo>
                <a:lnTo>
                  <a:pt x="12950" y="6086"/>
                </a:lnTo>
                <a:lnTo>
                  <a:pt x="13203" y="6317"/>
                </a:lnTo>
                <a:lnTo>
                  <a:pt x="13455" y="6549"/>
                </a:lnTo>
                <a:lnTo>
                  <a:pt x="13961" y="7033"/>
                </a:lnTo>
                <a:lnTo>
                  <a:pt x="14466" y="7454"/>
                </a:lnTo>
                <a:lnTo>
                  <a:pt x="14972" y="7833"/>
                </a:lnTo>
                <a:lnTo>
                  <a:pt x="15477" y="8170"/>
                </a:lnTo>
                <a:lnTo>
                  <a:pt x="15982" y="8465"/>
                </a:lnTo>
                <a:lnTo>
                  <a:pt x="16488" y="8718"/>
                </a:lnTo>
                <a:lnTo>
                  <a:pt x="16993" y="8949"/>
                </a:lnTo>
                <a:lnTo>
                  <a:pt x="17477" y="9118"/>
                </a:lnTo>
                <a:lnTo>
                  <a:pt x="17961" y="9286"/>
                </a:lnTo>
                <a:lnTo>
                  <a:pt x="18446" y="9391"/>
                </a:lnTo>
                <a:lnTo>
                  <a:pt x="18930" y="9497"/>
                </a:lnTo>
                <a:lnTo>
                  <a:pt x="19393" y="9560"/>
                </a:lnTo>
                <a:lnTo>
                  <a:pt x="19835" y="9602"/>
                </a:lnTo>
                <a:lnTo>
                  <a:pt x="20278" y="9623"/>
                </a:lnTo>
                <a:lnTo>
                  <a:pt x="21120" y="9623"/>
                </a:lnTo>
                <a:lnTo>
                  <a:pt x="21520" y="9581"/>
                </a:lnTo>
                <a:lnTo>
                  <a:pt x="21899" y="9539"/>
                </a:lnTo>
                <a:lnTo>
                  <a:pt x="22257" y="9497"/>
                </a:lnTo>
                <a:lnTo>
                  <a:pt x="22594" y="9433"/>
                </a:lnTo>
                <a:lnTo>
                  <a:pt x="23225" y="9286"/>
                </a:lnTo>
                <a:lnTo>
                  <a:pt x="23752" y="9118"/>
                </a:lnTo>
                <a:lnTo>
                  <a:pt x="24173" y="8970"/>
                </a:lnTo>
                <a:lnTo>
                  <a:pt x="24489" y="8844"/>
                </a:lnTo>
                <a:lnTo>
                  <a:pt x="24763" y="8718"/>
                </a:lnTo>
                <a:lnTo>
                  <a:pt x="24763" y="1032"/>
                </a:ln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174300" y="3290520"/>
            <a:ext cx="2929197" cy="1935028"/>
          </a:xfrm>
          <a:custGeom>
            <a:avLst/>
            <a:gdLst/>
            <a:ahLst/>
            <a:cxnLst/>
            <a:rect l="l" t="t" r="r" b="b"/>
            <a:pathLst>
              <a:path w="40386" h="26679" extrusionOk="0">
                <a:moveTo>
                  <a:pt x="1" y="1"/>
                </a:moveTo>
                <a:lnTo>
                  <a:pt x="1222" y="26679"/>
                </a:lnTo>
                <a:lnTo>
                  <a:pt x="40386" y="26679"/>
                </a:lnTo>
                <a:lnTo>
                  <a:pt x="40070" y="26405"/>
                </a:lnTo>
                <a:lnTo>
                  <a:pt x="39754" y="26132"/>
                </a:lnTo>
                <a:lnTo>
                  <a:pt x="39438" y="25879"/>
                </a:lnTo>
                <a:lnTo>
                  <a:pt x="39101" y="25647"/>
                </a:lnTo>
                <a:lnTo>
                  <a:pt x="38786" y="25437"/>
                </a:lnTo>
                <a:lnTo>
                  <a:pt x="38449" y="25247"/>
                </a:lnTo>
                <a:lnTo>
                  <a:pt x="38133" y="25058"/>
                </a:lnTo>
                <a:lnTo>
                  <a:pt x="37796" y="24889"/>
                </a:lnTo>
                <a:lnTo>
                  <a:pt x="37459" y="24721"/>
                </a:lnTo>
                <a:lnTo>
                  <a:pt x="37122" y="24573"/>
                </a:lnTo>
                <a:lnTo>
                  <a:pt x="36427" y="24321"/>
                </a:lnTo>
                <a:lnTo>
                  <a:pt x="35732" y="24110"/>
                </a:lnTo>
                <a:lnTo>
                  <a:pt x="35038" y="23942"/>
                </a:lnTo>
                <a:lnTo>
                  <a:pt x="34322" y="23794"/>
                </a:lnTo>
                <a:lnTo>
                  <a:pt x="33606" y="23668"/>
                </a:lnTo>
                <a:lnTo>
                  <a:pt x="32890" y="23584"/>
                </a:lnTo>
                <a:lnTo>
                  <a:pt x="32174" y="23521"/>
                </a:lnTo>
                <a:lnTo>
                  <a:pt x="30742" y="23394"/>
                </a:lnTo>
                <a:lnTo>
                  <a:pt x="29310" y="23310"/>
                </a:lnTo>
                <a:lnTo>
                  <a:pt x="28594" y="23247"/>
                </a:lnTo>
                <a:lnTo>
                  <a:pt x="27879" y="23184"/>
                </a:lnTo>
                <a:lnTo>
                  <a:pt x="27163" y="23078"/>
                </a:lnTo>
                <a:lnTo>
                  <a:pt x="26468" y="22973"/>
                </a:lnTo>
                <a:lnTo>
                  <a:pt x="25773" y="22847"/>
                </a:lnTo>
                <a:lnTo>
                  <a:pt x="25078" y="22678"/>
                </a:lnTo>
                <a:lnTo>
                  <a:pt x="24404" y="22489"/>
                </a:lnTo>
                <a:lnTo>
                  <a:pt x="23731" y="22236"/>
                </a:lnTo>
                <a:lnTo>
                  <a:pt x="23078" y="21941"/>
                </a:lnTo>
                <a:lnTo>
                  <a:pt x="22762" y="21773"/>
                </a:lnTo>
                <a:lnTo>
                  <a:pt x="22446" y="21604"/>
                </a:lnTo>
                <a:lnTo>
                  <a:pt x="22130" y="21415"/>
                </a:lnTo>
                <a:lnTo>
                  <a:pt x="21814" y="21204"/>
                </a:lnTo>
                <a:lnTo>
                  <a:pt x="21499" y="20994"/>
                </a:lnTo>
                <a:lnTo>
                  <a:pt x="21204" y="20741"/>
                </a:lnTo>
                <a:lnTo>
                  <a:pt x="20888" y="20489"/>
                </a:lnTo>
                <a:lnTo>
                  <a:pt x="20593" y="20215"/>
                </a:lnTo>
                <a:lnTo>
                  <a:pt x="20298" y="19941"/>
                </a:lnTo>
                <a:lnTo>
                  <a:pt x="20004" y="19625"/>
                </a:lnTo>
                <a:lnTo>
                  <a:pt x="19730" y="19288"/>
                </a:lnTo>
                <a:lnTo>
                  <a:pt x="19456" y="18951"/>
                </a:lnTo>
                <a:lnTo>
                  <a:pt x="19182" y="18572"/>
                </a:lnTo>
                <a:lnTo>
                  <a:pt x="18909" y="18193"/>
                </a:lnTo>
                <a:lnTo>
                  <a:pt x="17772" y="16551"/>
                </a:lnTo>
                <a:lnTo>
                  <a:pt x="16677" y="14993"/>
                </a:lnTo>
                <a:lnTo>
                  <a:pt x="15603" y="13540"/>
                </a:lnTo>
                <a:lnTo>
                  <a:pt x="14571" y="12192"/>
                </a:lnTo>
                <a:lnTo>
                  <a:pt x="13582" y="10929"/>
                </a:lnTo>
                <a:lnTo>
                  <a:pt x="12613" y="9771"/>
                </a:lnTo>
                <a:lnTo>
                  <a:pt x="11687" y="8676"/>
                </a:lnTo>
                <a:lnTo>
                  <a:pt x="10781" y="7686"/>
                </a:lnTo>
                <a:lnTo>
                  <a:pt x="9918" y="6760"/>
                </a:lnTo>
                <a:lnTo>
                  <a:pt x="9097" y="5918"/>
                </a:lnTo>
                <a:lnTo>
                  <a:pt x="8297" y="5139"/>
                </a:lnTo>
                <a:lnTo>
                  <a:pt x="7539" y="4444"/>
                </a:lnTo>
                <a:lnTo>
                  <a:pt x="6823" y="3812"/>
                </a:lnTo>
                <a:lnTo>
                  <a:pt x="6128" y="3244"/>
                </a:lnTo>
                <a:lnTo>
                  <a:pt x="5475" y="2738"/>
                </a:lnTo>
                <a:lnTo>
                  <a:pt x="4864" y="2275"/>
                </a:lnTo>
                <a:lnTo>
                  <a:pt x="4275" y="1875"/>
                </a:lnTo>
                <a:lnTo>
                  <a:pt x="3727" y="1517"/>
                </a:lnTo>
                <a:lnTo>
                  <a:pt x="3222" y="1222"/>
                </a:lnTo>
                <a:lnTo>
                  <a:pt x="2759" y="970"/>
                </a:lnTo>
                <a:lnTo>
                  <a:pt x="2317" y="738"/>
                </a:lnTo>
                <a:lnTo>
                  <a:pt x="1917" y="569"/>
                </a:lnTo>
                <a:lnTo>
                  <a:pt x="1559" y="401"/>
                </a:lnTo>
                <a:lnTo>
                  <a:pt x="1222" y="296"/>
                </a:lnTo>
                <a:lnTo>
                  <a:pt x="695" y="127"/>
                </a:lnTo>
                <a:lnTo>
                  <a:pt x="316" y="43"/>
                </a:lnTo>
                <a:lnTo>
                  <a:pt x="6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89675" y="3972725"/>
            <a:ext cx="203100" cy="20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354332" y="4572570"/>
            <a:ext cx="116100" cy="11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33488" y="860225"/>
            <a:ext cx="203100" cy="20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851075" y="832425"/>
            <a:ext cx="203100" cy="20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737387" y="0"/>
            <a:ext cx="2799180" cy="768666"/>
          </a:xfrm>
          <a:custGeom>
            <a:avLst/>
            <a:gdLst/>
            <a:ahLst/>
            <a:cxnLst/>
            <a:rect l="l" t="t" r="r" b="b"/>
            <a:pathLst>
              <a:path w="80907" h="22219" extrusionOk="0">
                <a:moveTo>
                  <a:pt x="0" y="0"/>
                </a:moveTo>
                <a:lnTo>
                  <a:pt x="1571" y="1212"/>
                </a:lnTo>
                <a:lnTo>
                  <a:pt x="3097" y="2424"/>
                </a:lnTo>
                <a:lnTo>
                  <a:pt x="4579" y="3546"/>
                </a:lnTo>
                <a:lnTo>
                  <a:pt x="5297" y="4085"/>
                </a:lnTo>
                <a:lnTo>
                  <a:pt x="6015" y="4601"/>
                </a:lnTo>
                <a:lnTo>
                  <a:pt x="6733" y="5095"/>
                </a:lnTo>
                <a:lnTo>
                  <a:pt x="7451" y="5543"/>
                </a:lnTo>
                <a:lnTo>
                  <a:pt x="8169" y="5970"/>
                </a:lnTo>
                <a:lnTo>
                  <a:pt x="8888" y="6351"/>
                </a:lnTo>
                <a:lnTo>
                  <a:pt x="9606" y="6688"/>
                </a:lnTo>
                <a:lnTo>
                  <a:pt x="10324" y="7002"/>
                </a:lnTo>
                <a:lnTo>
                  <a:pt x="11065" y="7249"/>
                </a:lnTo>
                <a:lnTo>
                  <a:pt x="11805" y="7451"/>
                </a:lnTo>
                <a:lnTo>
                  <a:pt x="12299" y="7541"/>
                </a:lnTo>
                <a:lnTo>
                  <a:pt x="12815" y="7631"/>
                </a:lnTo>
                <a:lnTo>
                  <a:pt x="13309" y="7720"/>
                </a:lnTo>
                <a:lnTo>
                  <a:pt x="13803" y="7765"/>
                </a:lnTo>
                <a:lnTo>
                  <a:pt x="14274" y="7810"/>
                </a:lnTo>
                <a:lnTo>
                  <a:pt x="14768" y="7833"/>
                </a:lnTo>
                <a:lnTo>
                  <a:pt x="15710" y="7833"/>
                </a:lnTo>
                <a:lnTo>
                  <a:pt x="16630" y="7788"/>
                </a:lnTo>
                <a:lnTo>
                  <a:pt x="17551" y="7698"/>
                </a:lnTo>
                <a:lnTo>
                  <a:pt x="18471" y="7586"/>
                </a:lnTo>
                <a:lnTo>
                  <a:pt x="19368" y="7429"/>
                </a:lnTo>
                <a:lnTo>
                  <a:pt x="20266" y="7272"/>
                </a:lnTo>
                <a:lnTo>
                  <a:pt x="21164" y="7092"/>
                </a:lnTo>
                <a:lnTo>
                  <a:pt x="22982" y="6733"/>
                </a:lnTo>
                <a:lnTo>
                  <a:pt x="23879" y="6553"/>
                </a:lnTo>
                <a:lnTo>
                  <a:pt x="24822" y="6396"/>
                </a:lnTo>
                <a:lnTo>
                  <a:pt x="25742" y="6284"/>
                </a:lnTo>
                <a:lnTo>
                  <a:pt x="26707" y="6194"/>
                </a:lnTo>
                <a:lnTo>
                  <a:pt x="27695" y="6149"/>
                </a:lnTo>
                <a:lnTo>
                  <a:pt x="28682" y="6149"/>
                </a:lnTo>
                <a:lnTo>
                  <a:pt x="29198" y="6172"/>
                </a:lnTo>
                <a:lnTo>
                  <a:pt x="29715" y="6194"/>
                </a:lnTo>
                <a:lnTo>
                  <a:pt x="30231" y="6262"/>
                </a:lnTo>
                <a:lnTo>
                  <a:pt x="30769" y="6329"/>
                </a:lnTo>
                <a:lnTo>
                  <a:pt x="31308" y="6396"/>
                </a:lnTo>
                <a:lnTo>
                  <a:pt x="31847" y="6508"/>
                </a:lnTo>
                <a:lnTo>
                  <a:pt x="32408" y="6643"/>
                </a:lnTo>
                <a:lnTo>
                  <a:pt x="32991" y="6778"/>
                </a:lnTo>
                <a:lnTo>
                  <a:pt x="33552" y="6957"/>
                </a:lnTo>
                <a:lnTo>
                  <a:pt x="34136" y="7137"/>
                </a:lnTo>
                <a:lnTo>
                  <a:pt x="34742" y="7361"/>
                </a:lnTo>
                <a:lnTo>
                  <a:pt x="35348" y="7586"/>
                </a:lnTo>
                <a:lnTo>
                  <a:pt x="35954" y="7855"/>
                </a:lnTo>
                <a:lnTo>
                  <a:pt x="36582" y="8147"/>
                </a:lnTo>
                <a:lnTo>
                  <a:pt x="37233" y="8461"/>
                </a:lnTo>
                <a:lnTo>
                  <a:pt x="37884" y="8798"/>
                </a:lnTo>
                <a:lnTo>
                  <a:pt x="38557" y="9179"/>
                </a:lnTo>
                <a:lnTo>
                  <a:pt x="39230" y="9583"/>
                </a:lnTo>
                <a:lnTo>
                  <a:pt x="39926" y="10010"/>
                </a:lnTo>
                <a:lnTo>
                  <a:pt x="40622" y="10481"/>
                </a:lnTo>
                <a:lnTo>
                  <a:pt x="41340" y="10997"/>
                </a:lnTo>
                <a:lnTo>
                  <a:pt x="42081" y="11513"/>
                </a:lnTo>
                <a:lnTo>
                  <a:pt x="42844" y="12097"/>
                </a:lnTo>
                <a:lnTo>
                  <a:pt x="43607" y="12703"/>
                </a:lnTo>
                <a:lnTo>
                  <a:pt x="44370" y="13331"/>
                </a:lnTo>
                <a:lnTo>
                  <a:pt x="45178" y="14004"/>
                </a:lnTo>
                <a:lnTo>
                  <a:pt x="45986" y="14723"/>
                </a:lnTo>
                <a:lnTo>
                  <a:pt x="46816" y="15486"/>
                </a:lnTo>
                <a:lnTo>
                  <a:pt x="47512" y="16114"/>
                </a:lnTo>
                <a:lnTo>
                  <a:pt x="48230" y="16720"/>
                </a:lnTo>
                <a:lnTo>
                  <a:pt x="48971" y="17304"/>
                </a:lnTo>
                <a:lnTo>
                  <a:pt x="49689" y="17820"/>
                </a:lnTo>
                <a:lnTo>
                  <a:pt x="50429" y="18336"/>
                </a:lnTo>
                <a:lnTo>
                  <a:pt x="51170" y="18807"/>
                </a:lnTo>
                <a:lnTo>
                  <a:pt x="51933" y="19256"/>
                </a:lnTo>
                <a:lnTo>
                  <a:pt x="52674" y="19660"/>
                </a:lnTo>
                <a:lnTo>
                  <a:pt x="53437" y="20042"/>
                </a:lnTo>
                <a:lnTo>
                  <a:pt x="54200" y="20378"/>
                </a:lnTo>
                <a:lnTo>
                  <a:pt x="54963" y="20692"/>
                </a:lnTo>
                <a:lnTo>
                  <a:pt x="55726" y="20984"/>
                </a:lnTo>
                <a:lnTo>
                  <a:pt x="56511" y="21231"/>
                </a:lnTo>
                <a:lnTo>
                  <a:pt x="57274" y="21455"/>
                </a:lnTo>
                <a:lnTo>
                  <a:pt x="58037" y="21657"/>
                </a:lnTo>
                <a:lnTo>
                  <a:pt x="58801" y="21815"/>
                </a:lnTo>
                <a:lnTo>
                  <a:pt x="59564" y="21949"/>
                </a:lnTo>
                <a:lnTo>
                  <a:pt x="60349" y="22061"/>
                </a:lnTo>
                <a:lnTo>
                  <a:pt x="61090" y="22151"/>
                </a:lnTo>
                <a:lnTo>
                  <a:pt x="61853" y="22196"/>
                </a:lnTo>
                <a:lnTo>
                  <a:pt x="62616" y="22219"/>
                </a:lnTo>
                <a:lnTo>
                  <a:pt x="63356" y="22219"/>
                </a:lnTo>
                <a:lnTo>
                  <a:pt x="64097" y="22174"/>
                </a:lnTo>
                <a:lnTo>
                  <a:pt x="64838" y="22106"/>
                </a:lnTo>
                <a:lnTo>
                  <a:pt x="65556" y="22017"/>
                </a:lnTo>
                <a:lnTo>
                  <a:pt x="66274" y="21904"/>
                </a:lnTo>
                <a:lnTo>
                  <a:pt x="66992" y="21770"/>
                </a:lnTo>
                <a:lnTo>
                  <a:pt x="67688" y="21590"/>
                </a:lnTo>
                <a:lnTo>
                  <a:pt x="68384" y="21411"/>
                </a:lnTo>
                <a:lnTo>
                  <a:pt x="69079" y="21186"/>
                </a:lnTo>
                <a:lnTo>
                  <a:pt x="69730" y="20939"/>
                </a:lnTo>
                <a:lnTo>
                  <a:pt x="70404" y="20670"/>
                </a:lnTo>
                <a:lnTo>
                  <a:pt x="71032" y="20356"/>
                </a:lnTo>
                <a:lnTo>
                  <a:pt x="71683" y="20042"/>
                </a:lnTo>
                <a:lnTo>
                  <a:pt x="72289" y="19705"/>
                </a:lnTo>
                <a:lnTo>
                  <a:pt x="72895" y="19323"/>
                </a:lnTo>
                <a:lnTo>
                  <a:pt x="73478" y="18919"/>
                </a:lnTo>
                <a:lnTo>
                  <a:pt x="74039" y="18515"/>
                </a:lnTo>
                <a:lnTo>
                  <a:pt x="74600" y="18067"/>
                </a:lnTo>
                <a:lnTo>
                  <a:pt x="75117" y="17595"/>
                </a:lnTo>
                <a:lnTo>
                  <a:pt x="75633" y="17102"/>
                </a:lnTo>
                <a:lnTo>
                  <a:pt x="76126" y="16585"/>
                </a:lnTo>
                <a:lnTo>
                  <a:pt x="76620" y="16047"/>
                </a:lnTo>
                <a:lnTo>
                  <a:pt x="77069" y="15508"/>
                </a:lnTo>
                <a:lnTo>
                  <a:pt x="77495" y="14925"/>
                </a:lnTo>
                <a:lnTo>
                  <a:pt x="77899" y="14319"/>
                </a:lnTo>
                <a:lnTo>
                  <a:pt x="78303" y="13690"/>
                </a:lnTo>
                <a:lnTo>
                  <a:pt x="78663" y="13039"/>
                </a:lnTo>
                <a:lnTo>
                  <a:pt x="78999" y="12366"/>
                </a:lnTo>
                <a:lnTo>
                  <a:pt x="79313" y="11693"/>
                </a:lnTo>
                <a:lnTo>
                  <a:pt x="79605" y="10975"/>
                </a:lnTo>
                <a:lnTo>
                  <a:pt x="79852" y="10256"/>
                </a:lnTo>
                <a:lnTo>
                  <a:pt x="80099" y="9493"/>
                </a:lnTo>
                <a:lnTo>
                  <a:pt x="80301" y="8730"/>
                </a:lnTo>
                <a:lnTo>
                  <a:pt x="80480" y="7945"/>
                </a:lnTo>
                <a:lnTo>
                  <a:pt x="80615" y="7137"/>
                </a:lnTo>
                <a:lnTo>
                  <a:pt x="80750" y="6306"/>
                </a:lnTo>
                <a:lnTo>
                  <a:pt x="80817" y="5454"/>
                </a:lnTo>
                <a:lnTo>
                  <a:pt x="80884" y="4601"/>
                </a:lnTo>
                <a:lnTo>
                  <a:pt x="80907" y="3703"/>
                </a:lnTo>
                <a:lnTo>
                  <a:pt x="80884" y="2805"/>
                </a:lnTo>
                <a:lnTo>
                  <a:pt x="80839" y="1885"/>
                </a:lnTo>
                <a:lnTo>
                  <a:pt x="80772" y="943"/>
                </a:lnTo>
                <a:lnTo>
                  <a:pt x="806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 flipH="1">
            <a:off x="-23275" y="0"/>
            <a:ext cx="3245250" cy="441575"/>
          </a:xfrm>
          <a:custGeom>
            <a:avLst/>
            <a:gdLst/>
            <a:ahLst/>
            <a:cxnLst/>
            <a:rect l="l" t="t" r="r" b="b"/>
            <a:pathLst>
              <a:path w="129810" h="17663" extrusionOk="0">
                <a:moveTo>
                  <a:pt x="103574" y="0"/>
                </a:moveTo>
                <a:lnTo>
                  <a:pt x="102879" y="45"/>
                </a:lnTo>
                <a:lnTo>
                  <a:pt x="102183" y="90"/>
                </a:lnTo>
                <a:lnTo>
                  <a:pt x="101554" y="157"/>
                </a:lnTo>
                <a:lnTo>
                  <a:pt x="100926" y="225"/>
                </a:lnTo>
                <a:lnTo>
                  <a:pt x="100298" y="315"/>
                </a:lnTo>
                <a:lnTo>
                  <a:pt x="99669" y="404"/>
                </a:lnTo>
                <a:lnTo>
                  <a:pt x="98435" y="651"/>
                </a:lnTo>
                <a:lnTo>
                  <a:pt x="97200" y="943"/>
                </a:lnTo>
                <a:lnTo>
                  <a:pt x="95966" y="1280"/>
                </a:lnTo>
                <a:lnTo>
                  <a:pt x="94754" y="1639"/>
                </a:lnTo>
                <a:lnTo>
                  <a:pt x="93542" y="2043"/>
                </a:lnTo>
                <a:lnTo>
                  <a:pt x="92353" y="2492"/>
                </a:lnTo>
                <a:lnTo>
                  <a:pt x="91163" y="2940"/>
                </a:lnTo>
                <a:lnTo>
                  <a:pt x="89974" y="3434"/>
                </a:lnTo>
                <a:lnTo>
                  <a:pt x="88784" y="3928"/>
                </a:lnTo>
                <a:lnTo>
                  <a:pt x="87595" y="4467"/>
                </a:lnTo>
                <a:lnTo>
                  <a:pt x="85238" y="5521"/>
                </a:lnTo>
                <a:lnTo>
                  <a:pt x="82904" y="6621"/>
                </a:lnTo>
                <a:lnTo>
                  <a:pt x="80548" y="7676"/>
                </a:lnTo>
                <a:lnTo>
                  <a:pt x="79381" y="8192"/>
                </a:lnTo>
                <a:lnTo>
                  <a:pt x="78191" y="8686"/>
                </a:lnTo>
                <a:lnTo>
                  <a:pt x="77002" y="9180"/>
                </a:lnTo>
                <a:lnTo>
                  <a:pt x="75835" y="9628"/>
                </a:lnTo>
                <a:lnTo>
                  <a:pt x="74645" y="10055"/>
                </a:lnTo>
                <a:lnTo>
                  <a:pt x="73433" y="10459"/>
                </a:lnTo>
                <a:lnTo>
                  <a:pt x="72244" y="10818"/>
                </a:lnTo>
                <a:lnTo>
                  <a:pt x="71032" y="11132"/>
                </a:lnTo>
                <a:lnTo>
                  <a:pt x="69820" y="11424"/>
                </a:lnTo>
                <a:lnTo>
                  <a:pt x="68586" y="11648"/>
                </a:lnTo>
                <a:lnTo>
                  <a:pt x="67980" y="11738"/>
                </a:lnTo>
                <a:lnTo>
                  <a:pt x="67351" y="11828"/>
                </a:lnTo>
                <a:lnTo>
                  <a:pt x="66723" y="11895"/>
                </a:lnTo>
                <a:lnTo>
                  <a:pt x="66117" y="11962"/>
                </a:lnTo>
                <a:lnTo>
                  <a:pt x="65489" y="11985"/>
                </a:lnTo>
                <a:lnTo>
                  <a:pt x="64860" y="12030"/>
                </a:lnTo>
                <a:lnTo>
                  <a:pt x="63581" y="12030"/>
                </a:lnTo>
                <a:lnTo>
                  <a:pt x="62683" y="11985"/>
                </a:lnTo>
                <a:lnTo>
                  <a:pt x="61786" y="11918"/>
                </a:lnTo>
                <a:lnTo>
                  <a:pt x="60888" y="11805"/>
                </a:lnTo>
                <a:lnTo>
                  <a:pt x="60013" y="11671"/>
                </a:lnTo>
                <a:lnTo>
                  <a:pt x="59115" y="11514"/>
                </a:lnTo>
                <a:lnTo>
                  <a:pt x="58240" y="11334"/>
                </a:lnTo>
                <a:lnTo>
                  <a:pt x="57387" y="11132"/>
                </a:lnTo>
                <a:lnTo>
                  <a:pt x="56512" y="10908"/>
                </a:lnTo>
                <a:lnTo>
                  <a:pt x="55636" y="10661"/>
                </a:lnTo>
                <a:lnTo>
                  <a:pt x="54783" y="10391"/>
                </a:lnTo>
                <a:lnTo>
                  <a:pt x="53931" y="10122"/>
                </a:lnTo>
                <a:lnTo>
                  <a:pt x="53078" y="9808"/>
                </a:lnTo>
                <a:lnTo>
                  <a:pt x="51372" y="9180"/>
                </a:lnTo>
                <a:lnTo>
                  <a:pt x="49666" y="8529"/>
                </a:lnTo>
                <a:lnTo>
                  <a:pt x="46278" y="7137"/>
                </a:lnTo>
                <a:lnTo>
                  <a:pt x="44572" y="6464"/>
                </a:lnTo>
                <a:lnTo>
                  <a:pt x="42866" y="5791"/>
                </a:lnTo>
                <a:lnTo>
                  <a:pt x="41138" y="5162"/>
                </a:lnTo>
                <a:lnTo>
                  <a:pt x="40285" y="4848"/>
                </a:lnTo>
                <a:lnTo>
                  <a:pt x="39410" y="4579"/>
                </a:lnTo>
                <a:lnTo>
                  <a:pt x="38557" y="4309"/>
                </a:lnTo>
                <a:lnTo>
                  <a:pt x="37682" y="4063"/>
                </a:lnTo>
                <a:lnTo>
                  <a:pt x="36807" y="3816"/>
                </a:lnTo>
                <a:lnTo>
                  <a:pt x="35909" y="3614"/>
                </a:lnTo>
                <a:lnTo>
                  <a:pt x="35168" y="3457"/>
                </a:lnTo>
                <a:lnTo>
                  <a:pt x="34405" y="3322"/>
                </a:lnTo>
                <a:lnTo>
                  <a:pt x="33642" y="3187"/>
                </a:lnTo>
                <a:lnTo>
                  <a:pt x="32879" y="3075"/>
                </a:lnTo>
                <a:lnTo>
                  <a:pt x="32116" y="2985"/>
                </a:lnTo>
                <a:lnTo>
                  <a:pt x="31353" y="2918"/>
                </a:lnTo>
                <a:lnTo>
                  <a:pt x="30590" y="2873"/>
                </a:lnTo>
                <a:lnTo>
                  <a:pt x="29827" y="2828"/>
                </a:lnTo>
                <a:lnTo>
                  <a:pt x="29041" y="2806"/>
                </a:lnTo>
                <a:lnTo>
                  <a:pt x="27515" y="2806"/>
                </a:lnTo>
                <a:lnTo>
                  <a:pt x="26730" y="2851"/>
                </a:lnTo>
                <a:lnTo>
                  <a:pt x="25967" y="2896"/>
                </a:lnTo>
                <a:lnTo>
                  <a:pt x="25204" y="2963"/>
                </a:lnTo>
                <a:lnTo>
                  <a:pt x="24441" y="3030"/>
                </a:lnTo>
                <a:lnTo>
                  <a:pt x="23678" y="3120"/>
                </a:lnTo>
                <a:lnTo>
                  <a:pt x="22914" y="3255"/>
                </a:lnTo>
                <a:lnTo>
                  <a:pt x="22151" y="3367"/>
                </a:lnTo>
                <a:lnTo>
                  <a:pt x="21411" y="3524"/>
                </a:lnTo>
                <a:lnTo>
                  <a:pt x="20648" y="3681"/>
                </a:lnTo>
                <a:lnTo>
                  <a:pt x="19907" y="3861"/>
                </a:lnTo>
                <a:lnTo>
                  <a:pt x="19167" y="4063"/>
                </a:lnTo>
                <a:lnTo>
                  <a:pt x="18426" y="4265"/>
                </a:lnTo>
                <a:lnTo>
                  <a:pt x="17685" y="4489"/>
                </a:lnTo>
                <a:lnTo>
                  <a:pt x="16945" y="4736"/>
                </a:lnTo>
                <a:lnTo>
                  <a:pt x="16227" y="5005"/>
                </a:lnTo>
                <a:lnTo>
                  <a:pt x="15508" y="5274"/>
                </a:lnTo>
                <a:lnTo>
                  <a:pt x="14813" y="5566"/>
                </a:lnTo>
                <a:lnTo>
                  <a:pt x="14094" y="5880"/>
                </a:lnTo>
                <a:lnTo>
                  <a:pt x="13399" y="6195"/>
                </a:lnTo>
                <a:lnTo>
                  <a:pt x="12703" y="6554"/>
                </a:lnTo>
                <a:lnTo>
                  <a:pt x="12030" y="6890"/>
                </a:lnTo>
                <a:lnTo>
                  <a:pt x="11132" y="7407"/>
                </a:lnTo>
                <a:lnTo>
                  <a:pt x="10257" y="7923"/>
                </a:lnTo>
                <a:lnTo>
                  <a:pt x="9404" y="8461"/>
                </a:lnTo>
                <a:lnTo>
                  <a:pt x="8573" y="9045"/>
                </a:lnTo>
                <a:lnTo>
                  <a:pt x="7743" y="9628"/>
                </a:lnTo>
                <a:lnTo>
                  <a:pt x="6935" y="10257"/>
                </a:lnTo>
                <a:lnTo>
                  <a:pt x="6150" y="10908"/>
                </a:lnTo>
                <a:lnTo>
                  <a:pt x="5387" y="11581"/>
                </a:lnTo>
                <a:lnTo>
                  <a:pt x="4646" y="12254"/>
                </a:lnTo>
                <a:lnTo>
                  <a:pt x="3905" y="12972"/>
                </a:lnTo>
                <a:lnTo>
                  <a:pt x="3210" y="13713"/>
                </a:lnTo>
                <a:lnTo>
                  <a:pt x="2514" y="14454"/>
                </a:lnTo>
                <a:lnTo>
                  <a:pt x="1863" y="15239"/>
                </a:lnTo>
                <a:lnTo>
                  <a:pt x="1212" y="16025"/>
                </a:lnTo>
                <a:lnTo>
                  <a:pt x="606" y="16833"/>
                </a:lnTo>
                <a:lnTo>
                  <a:pt x="0" y="17663"/>
                </a:lnTo>
                <a:lnTo>
                  <a:pt x="129810" y="17663"/>
                </a:lnTo>
                <a:lnTo>
                  <a:pt x="129518" y="16922"/>
                </a:lnTo>
                <a:lnTo>
                  <a:pt x="129204" y="16182"/>
                </a:lnTo>
                <a:lnTo>
                  <a:pt x="128890" y="15464"/>
                </a:lnTo>
                <a:lnTo>
                  <a:pt x="128531" y="14745"/>
                </a:lnTo>
                <a:lnTo>
                  <a:pt x="128149" y="14027"/>
                </a:lnTo>
                <a:lnTo>
                  <a:pt x="127768" y="13332"/>
                </a:lnTo>
                <a:lnTo>
                  <a:pt x="127364" y="12658"/>
                </a:lnTo>
                <a:lnTo>
                  <a:pt x="126915" y="11985"/>
                </a:lnTo>
                <a:lnTo>
                  <a:pt x="126466" y="11334"/>
                </a:lnTo>
                <a:lnTo>
                  <a:pt x="125995" y="10683"/>
                </a:lnTo>
                <a:lnTo>
                  <a:pt x="125523" y="10055"/>
                </a:lnTo>
                <a:lnTo>
                  <a:pt x="125007" y="9426"/>
                </a:lnTo>
                <a:lnTo>
                  <a:pt x="124469" y="8843"/>
                </a:lnTo>
                <a:lnTo>
                  <a:pt x="123930" y="8259"/>
                </a:lnTo>
                <a:lnTo>
                  <a:pt x="123369" y="7676"/>
                </a:lnTo>
                <a:lnTo>
                  <a:pt x="122785" y="7137"/>
                </a:lnTo>
                <a:lnTo>
                  <a:pt x="122269" y="6666"/>
                </a:lnTo>
                <a:lnTo>
                  <a:pt x="121731" y="6217"/>
                </a:lnTo>
                <a:lnTo>
                  <a:pt x="121192" y="5768"/>
                </a:lnTo>
                <a:lnTo>
                  <a:pt x="120631" y="5342"/>
                </a:lnTo>
                <a:lnTo>
                  <a:pt x="120070" y="4938"/>
                </a:lnTo>
                <a:lnTo>
                  <a:pt x="119486" y="4556"/>
                </a:lnTo>
                <a:lnTo>
                  <a:pt x="118903" y="4175"/>
                </a:lnTo>
                <a:lnTo>
                  <a:pt x="118297" y="3816"/>
                </a:lnTo>
                <a:lnTo>
                  <a:pt x="117691" y="3457"/>
                </a:lnTo>
                <a:lnTo>
                  <a:pt x="117085" y="3120"/>
                </a:lnTo>
                <a:lnTo>
                  <a:pt x="116456" y="2806"/>
                </a:lnTo>
                <a:lnTo>
                  <a:pt x="115828" y="2514"/>
                </a:lnTo>
                <a:lnTo>
                  <a:pt x="115177" y="2222"/>
                </a:lnTo>
                <a:lnTo>
                  <a:pt x="114526" y="1953"/>
                </a:lnTo>
                <a:lnTo>
                  <a:pt x="113876" y="1706"/>
                </a:lnTo>
                <a:lnTo>
                  <a:pt x="113225" y="1482"/>
                </a:lnTo>
                <a:lnTo>
                  <a:pt x="112551" y="1257"/>
                </a:lnTo>
                <a:lnTo>
                  <a:pt x="111878" y="1055"/>
                </a:lnTo>
                <a:lnTo>
                  <a:pt x="111205" y="876"/>
                </a:lnTo>
                <a:lnTo>
                  <a:pt x="110532" y="696"/>
                </a:lnTo>
                <a:lnTo>
                  <a:pt x="109836" y="561"/>
                </a:lnTo>
                <a:lnTo>
                  <a:pt x="109163" y="427"/>
                </a:lnTo>
                <a:lnTo>
                  <a:pt x="108467" y="292"/>
                </a:lnTo>
                <a:lnTo>
                  <a:pt x="107771" y="202"/>
                </a:lnTo>
                <a:lnTo>
                  <a:pt x="107075" y="135"/>
                </a:lnTo>
                <a:lnTo>
                  <a:pt x="106380" y="68"/>
                </a:lnTo>
                <a:lnTo>
                  <a:pt x="105684" y="23"/>
                </a:lnTo>
                <a:lnTo>
                  <a:pt x="1049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 flipH="1">
            <a:off x="7669900" y="4499587"/>
            <a:ext cx="1526700" cy="678375"/>
          </a:xfrm>
          <a:custGeom>
            <a:avLst/>
            <a:gdLst/>
            <a:ahLst/>
            <a:cxnLst/>
            <a:rect l="l" t="t" r="r" b="b"/>
            <a:pathLst>
              <a:path w="61068" h="27135" extrusionOk="0">
                <a:moveTo>
                  <a:pt x="1" y="1"/>
                </a:moveTo>
                <a:lnTo>
                  <a:pt x="719" y="988"/>
                </a:lnTo>
                <a:lnTo>
                  <a:pt x="1437" y="2021"/>
                </a:lnTo>
                <a:lnTo>
                  <a:pt x="2133" y="3053"/>
                </a:lnTo>
                <a:lnTo>
                  <a:pt x="2806" y="4108"/>
                </a:lnTo>
                <a:lnTo>
                  <a:pt x="4108" y="6218"/>
                </a:lnTo>
                <a:lnTo>
                  <a:pt x="5410" y="8350"/>
                </a:lnTo>
                <a:lnTo>
                  <a:pt x="6734" y="10482"/>
                </a:lnTo>
                <a:lnTo>
                  <a:pt x="7407" y="11514"/>
                </a:lnTo>
                <a:lnTo>
                  <a:pt x="8103" y="12547"/>
                </a:lnTo>
                <a:lnTo>
                  <a:pt x="8799" y="13579"/>
                </a:lnTo>
                <a:lnTo>
                  <a:pt x="9539" y="14566"/>
                </a:lnTo>
                <a:lnTo>
                  <a:pt x="10325" y="15531"/>
                </a:lnTo>
                <a:lnTo>
                  <a:pt x="11110" y="16497"/>
                </a:lnTo>
                <a:lnTo>
                  <a:pt x="11873" y="17304"/>
                </a:lnTo>
                <a:lnTo>
                  <a:pt x="12659" y="18112"/>
                </a:lnTo>
                <a:lnTo>
                  <a:pt x="13467" y="18875"/>
                </a:lnTo>
                <a:lnTo>
                  <a:pt x="14319" y="19594"/>
                </a:lnTo>
                <a:lnTo>
                  <a:pt x="15172" y="20289"/>
                </a:lnTo>
                <a:lnTo>
                  <a:pt x="16070" y="20963"/>
                </a:lnTo>
                <a:lnTo>
                  <a:pt x="16990" y="21614"/>
                </a:lnTo>
                <a:lnTo>
                  <a:pt x="17933" y="22197"/>
                </a:lnTo>
                <a:lnTo>
                  <a:pt x="18875" y="22781"/>
                </a:lnTo>
                <a:lnTo>
                  <a:pt x="19863" y="23319"/>
                </a:lnTo>
                <a:lnTo>
                  <a:pt x="20850" y="23813"/>
                </a:lnTo>
                <a:lnTo>
                  <a:pt x="21860" y="24284"/>
                </a:lnTo>
                <a:lnTo>
                  <a:pt x="22893" y="24733"/>
                </a:lnTo>
                <a:lnTo>
                  <a:pt x="23947" y="25115"/>
                </a:lnTo>
                <a:lnTo>
                  <a:pt x="25002" y="25496"/>
                </a:lnTo>
                <a:lnTo>
                  <a:pt x="26057" y="25810"/>
                </a:lnTo>
                <a:lnTo>
                  <a:pt x="27134" y="26102"/>
                </a:lnTo>
                <a:lnTo>
                  <a:pt x="28234" y="26371"/>
                </a:lnTo>
                <a:lnTo>
                  <a:pt x="29311" y="26596"/>
                </a:lnTo>
                <a:lnTo>
                  <a:pt x="30433" y="26775"/>
                </a:lnTo>
                <a:lnTo>
                  <a:pt x="31533" y="26910"/>
                </a:lnTo>
                <a:lnTo>
                  <a:pt x="32633" y="27022"/>
                </a:lnTo>
                <a:lnTo>
                  <a:pt x="33755" y="27090"/>
                </a:lnTo>
                <a:lnTo>
                  <a:pt x="34877" y="27135"/>
                </a:lnTo>
                <a:lnTo>
                  <a:pt x="35977" y="27112"/>
                </a:lnTo>
                <a:lnTo>
                  <a:pt x="37099" y="27067"/>
                </a:lnTo>
                <a:lnTo>
                  <a:pt x="38199" y="26977"/>
                </a:lnTo>
                <a:lnTo>
                  <a:pt x="39321" y="26865"/>
                </a:lnTo>
                <a:lnTo>
                  <a:pt x="40421" y="26686"/>
                </a:lnTo>
                <a:lnTo>
                  <a:pt x="41520" y="26484"/>
                </a:lnTo>
                <a:lnTo>
                  <a:pt x="42598" y="26237"/>
                </a:lnTo>
                <a:lnTo>
                  <a:pt x="43675" y="25945"/>
                </a:lnTo>
                <a:lnTo>
                  <a:pt x="44640" y="25631"/>
                </a:lnTo>
                <a:lnTo>
                  <a:pt x="45605" y="25317"/>
                </a:lnTo>
                <a:lnTo>
                  <a:pt x="46570" y="24958"/>
                </a:lnTo>
                <a:lnTo>
                  <a:pt x="47513" y="24598"/>
                </a:lnTo>
                <a:lnTo>
                  <a:pt x="48455" y="24194"/>
                </a:lnTo>
                <a:lnTo>
                  <a:pt x="49398" y="23813"/>
                </a:lnTo>
                <a:lnTo>
                  <a:pt x="51260" y="22983"/>
                </a:lnTo>
                <a:lnTo>
                  <a:pt x="53101" y="22152"/>
                </a:lnTo>
                <a:lnTo>
                  <a:pt x="54964" y="21322"/>
                </a:lnTo>
                <a:lnTo>
                  <a:pt x="55906" y="20940"/>
                </a:lnTo>
                <a:lnTo>
                  <a:pt x="56849" y="20559"/>
                </a:lnTo>
                <a:lnTo>
                  <a:pt x="57814" y="20200"/>
                </a:lnTo>
                <a:lnTo>
                  <a:pt x="58779" y="19885"/>
                </a:lnTo>
                <a:lnTo>
                  <a:pt x="59901" y="19526"/>
                </a:lnTo>
                <a:lnTo>
                  <a:pt x="61068" y="19212"/>
                </a:lnTo>
                <a:lnTo>
                  <a:pt x="6106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/>
          <p:nvPr/>
        </p:nvSpPr>
        <p:spPr>
          <a:xfrm>
            <a:off x="6395450" y="-48341"/>
            <a:ext cx="2850737" cy="1923580"/>
          </a:xfrm>
          <a:custGeom>
            <a:avLst/>
            <a:gdLst/>
            <a:ahLst/>
            <a:cxnLst/>
            <a:rect l="l" t="t" r="r" b="b"/>
            <a:pathLst>
              <a:path w="40786" h="27521" extrusionOk="0">
                <a:moveTo>
                  <a:pt x="0" y="0"/>
                </a:moveTo>
                <a:lnTo>
                  <a:pt x="42" y="506"/>
                </a:lnTo>
                <a:lnTo>
                  <a:pt x="84" y="969"/>
                </a:lnTo>
                <a:lnTo>
                  <a:pt x="169" y="1432"/>
                </a:lnTo>
                <a:lnTo>
                  <a:pt x="274" y="1853"/>
                </a:lnTo>
                <a:lnTo>
                  <a:pt x="400" y="2253"/>
                </a:lnTo>
                <a:lnTo>
                  <a:pt x="548" y="2654"/>
                </a:lnTo>
                <a:lnTo>
                  <a:pt x="716" y="3011"/>
                </a:lnTo>
                <a:lnTo>
                  <a:pt x="927" y="3348"/>
                </a:lnTo>
                <a:lnTo>
                  <a:pt x="1137" y="3664"/>
                </a:lnTo>
                <a:lnTo>
                  <a:pt x="1390" y="3980"/>
                </a:lnTo>
                <a:lnTo>
                  <a:pt x="1643" y="4275"/>
                </a:lnTo>
                <a:lnTo>
                  <a:pt x="1916" y="4528"/>
                </a:lnTo>
                <a:lnTo>
                  <a:pt x="2232" y="4801"/>
                </a:lnTo>
                <a:lnTo>
                  <a:pt x="2548" y="5033"/>
                </a:lnTo>
                <a:lnTo>
                  <a:pt x="2885" y="5264"/>
                </a:lnTo>
                <a:lnTo>
                  <a:pt x="3243" y="5454"/>
                </a:lnTo>
                <a:lnTo>
                  <a:pt x="3601" y="5665"/>
                </a:lnTo>
                <a:lnTo>
                  <a:pt x="4001" y="5854"/>
                </a:lnTo>
                <a:lnTo>
                  <a:pt x="4401" y="6023"/>
                </a:lnTo>
                <a:lnTo>
                  <a:pt x="4801" y="6170"/>
                </a:lnTo>
                <a:lnTo>
                  <a:pt x="5243" y="6338"/>
                </a:lnTo>
                <a:lnTo>
                  <a:pt x="5685" y="6465"/>
                </a:lnTo>
                <a:lnTo>
                  <a:pt x="6591" y="6738"/>
                </a:lnTo>
                <a:lnTo>
                  <a:pt x="7538" y="6970"/>
                </a:lnTo>
                <a:lnTo>
                  <a:pt x="8528" y="7181"/>
                </a:lnTo>
                <a:lnTo>
                  <a:pt x="9560" y="7370"/>
                </a:lnTo>
                <a:lnTo>
                  <a:pt x="10591" y="7560"/>
                </a:lnTo>
                <a:lnTo>
                  <a:pt x="12739" y="7918"/>
                </a:lnTo>
                <a:lnTo>
                  <a:pt x="13813" y="8107"/>
                </a:lnTo>
                <a:lnTo>
                  <a:pt x="14887" y="8318"/>
                </a:lnTo>
                <a:lnTo>
                  <a:pt x="15961" y="8528"/>
                </a:lnTo>
                <a:lnTo>
                  <a:pt x="17034" y="8781"/>
                </a:lnTo>
                <a:lnTo>
                  <a:pt x="18066" y="9076"/>
                </a:lnTo>
                <a:lnTo>
                  <a:pt x="19098" y="9413"/>
                </a:lnTo>
                <a:lnTo>
                  <a:pt x="19582" y="9581"/>
                </a:lnTo>
                <a:lnTo>
                  <a:pt x="20088" y="9770"/>
                </a:lnTo>
                <a:lnTo>
                  <a:pt x="20572" y="9981"/>
                </a:lnTo>
                <a:lnTo>
                  <a:pt x="21035" y="10192"/>
                </a:lnTo>
                <a:lnTo>
                  <a:pt x="21498" y="10423"/>
                </a:lnTo>
                <a:lnTo>
                  <a:pt x="21940" y="10676"/>
                </a:lnTo>
                <a:lnTo>
                  <a:pt x="22383" y="10950"/>
                </a:lnTo>
                <a:lnTo>
                  <a:pt x="22825" y="11223"/>
                </a:lnTo>
                <a:lnTo>
                  <a:pt x="23225" y="11518"/>
                </a:lnTo>
                <a:lnTo>
                  <a:pt x="23625" y="11834"/>
                </a:lnTo>
                <a:lnTo>
                  <a:pt x="24025" y="12171"/>
                </a:lnTo>
                <a:lnTo>
                  <a:pt x="24383" y="12529"/>
                </a:lnTo>
                <a:lnTo>
                  <a:pt x="24741" y="12908"/>
                </a:lnTo>
                <a:lnTo>
                  <a:pt x="25078" y="13287"/>
                </a:lnTo>
                <a:lnTo>
                  <a:pt x="25394" y="13708"/>
                </a:lnTo>
                <a:lnTo>
                  <a:pt x="25688" y="14150"/>
                </a:lnTo>
                <a:lnTo>
                  <a:pt x="26510" y="15414"/>
                </a:lnTo>
                <a:lnTo>
                  <a:pt x="27331" y="16572"/>
                </a:lnTo>
                <a:lnTo>
                  <a:pt x="28110" y="17667"/>
                </a:lnTo>
                <a:lnTo>
                  <a:pt x="28889" y="18677"/>
                </a:lnTo>
                <a:lnTo>
                  <a:pt x="29647" y="19625"/>
                </a:lnTo>
                <a:lnTo>
                  <a:pt x="30384" y="20488"/>
                </a:lnTo>
                <a:lnTo>
                  <a:pt x="31100" y="21309"/>
                </a:lnTo>
                <a:lnTo>
                  <a:pt x="31795" y="22046"/>
                </a:lnTo>
                <a:lnTo>
                  <a:pt x="32468" y="22720"/>
                </a:lnTo>
                <a:lnTo>
                  <a:pt x="33121" y="23352"/>
                </a:lnTo>
                <a:lnTo>
                  <a:pt x="33753" y="23920"/>
                </a:lnTo>
                <a:lnTo>
                  <a:pt x="34363" y="24426"/>
                </a:lnTo>
                <a:lnTo>
                  <a:pt x="34953" y="24889"/>
                </a:lnTo>
                <a:lnTo>
                  <a:pt x="35500" y="25310"/>
                </a:lnTo>
                <a:lnTo>
                  <a:pt x="36048" y="25668"/>
                </a:lnTo>
                <a:lnTo>
                  <a:pt x="36553" y="25984"/>
                </a:lnTo>
                <a:lnTo>
                  <a:pt x="37038" y="26278"/>
                </a:lnTo>
                <a:lnTo>
                  <a:pt x="37501" y="26531"/>
                </a:lnTo>
                <a:lnTo>
                  <a:pt x="37943" y="26742"/>
                </a:lnTo>
                <a:lnTo>
                  <a:pt x="38343" y="26910"/>
                </a:lnTo>
                <a:lnTo>
                  <a:pt x="38722" y="27058"/>
                </a:lnTo>
                <a:lnTo>
                  <a:pt x="39059" y="27184"/>
                </a:lnTo>
                <a:lnTo>
                  <a:pt x="39375" y="27289"/>
                </a:lnTo>
                <a:lnTo>
                  <a:pt x="39670" y="27352"/>
                </a:lnTo>
                <a:lnTo>
                  <a:pt x="40154" y="27458"/>
                </a:lnTo>
                <a:lnTo>
                  <a:pt x="40491" y="27500"/>
                </a:lnTo>
                <a:lnTo>
                  <a:pt x="40722" y="27521"/>
                </a:lnTo>
                <a:lnTo>
                  <a:pt x="40786" y="27521"/>
                </a:lnTo>
                <a:lnTo>
                  <a:pt x="40786" y="5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3"/>
          <p:cNvSpPr/>
          <p:nvPr/>
        </p:nvSpPr>
        <p:spPr>
          <a:xfrm>
            <a:off x="-162825" y="3290520"/>
            <a:ext cx="2929197" cy="1935028"/>
          </a:xfrm>
          <a:custGeom>
            <a:avLst/>
            <a:gdLst/>
            <a:ahLst/>
            <a:cxnLst/>
            <a:rect l="l" t="t" r="r" b="b"/>
            <a:pathLst>
              <a:path w="40386" h="26679" extrusionOk="0">
                <a:moveTo>
                  <a:pt x="1" y="1"/>
                </a:moveTo>
                <a:lnTo>
                  <a:pt x="1222" y="26679"/>
                </a:lnTo>
                <a:lnTo>
                  <a:pt x="40386" y="26679"/>
                </a:lnTo>
                <a:lnTo>
                  <a:pt x="40070" y="26405"/>
                </a:lnTo>
                <a:lnTo>
                  <a:pt x="39754" y="26132"/>
                </a:lnTo>
                <a:lnTo>
                  <a:pt x="39438" y="25879"/>
                </a:lnTo>
                <a:lnTo>
                  <a:pt x="39101" y="25647"/>
                </a:lnTo>
                <a:lnTo>
                  <a:pt x="38786" y="25437"/>
                </a:lnTo>
                <a:lnTo>
                  <a:pt x="38449" y="25247"/>
                </a:lnTo>
                <a:lnTo>
                  <a:pt x="38133" y="25058"/>
                </a:lnTo>
                <a:lnTo>
                  <a:pt x="37796" y="24889"/>
                </a:lnTo>
                <a:lnTo>
                  <a:pt x="37459" y="24721"/>
                </a:lnTo>
                <a:lnTo>
                  <a:pt x="37122" y="24573"/>
                </a:lnTo>
                <a:lnTo>
                  <a:pt x="36427" y="24321"/>
                </a:lnTo>
                <a:lnTo>
                  <a:pt x="35732" y="24110"/>
                </a:lnTo>
                <a:lnTo>
                  <a:pt x="35038" y="23942"/>
                </a:lnTo>
                <a:lnTo>
                  <a:pt x="34322" y="23794"/>
                </a:lnTo>
                <a:lnTo>
                  <a:pt x="33606" y="23668"/>
                </a:lnTo>
                <a:lnTo>
                  <a:pt x="32890" y="23584"/>
                </a:lnTo>
                <a:lnTo>
                  <a:pt x="32174" y="23521"/>
                </a:lnTo>
                <a:lnTo>
                  <a:pt x="30742" y="23394"/>
                </a:lnTo>
                <a:lnTo>
                  <a:pt x="29310" y="23310"/>
                </a:lnTo>
                <a:lnTo>
                  <a:pt x="28594" y="23247"/>
                </a:lnTo>
                <a:lnTo>
                  <a:pt x="27879" y="23184"/>
                </a:lnTo>
                <a:lnTo>
                  <a:pt x="27163" y="23078"/>
                </a:lnTo>
                <a:lnTo>
                  <a:pt x="26468" y="22973"/>
                </a:lnTo>
                <a:lnTo>
                  <a:pt x="25773" y="22847"/>
                </a:lnTo>
                <a:lnTo>
                  <a:pt x="25078" y="22678"/>
                </a:lnTo>
                <a:lnTo>
                  <a:pt x="24404" y="22489"/>
                </a:lnTo>
                <a:lnTo>
                  <a:pt x="23731" y="22236"/>
                </a:lnTo>
                <a:lnTo>
                  <a:pt x="23078" y="21941"/>
                </a:lnTo>
                <a:lnTo>
                  <a:pt x="22762" y="21773"/>
                </a:lnTo>
                <a:lnTo>
                  <a:pt x="22446" y="21604"/>
                </a:lnTo>
                <a:lnTo>
                  <a:pt x="22130" y="21415"/>
                </a:lnTo>
                <a:lnTo>
                  <a:pt x="21814" y="21204"/>
                </a:lnTo>
                <a:lnTo>
                  <a:pt x="21499" y="20994"/>
                </a:lnTo>
                <a:lnTo>
                  <a:pt x="21204" y="20741"/>
                </a:lnTo>
                <a:lnTo>
                  <a:pt x="20888" y="20489"/>
                </a:lnTo>
                <a:lnTo>
                  <a:pt x="20593" y="20215"/>
                </a:lnTo>
                <a:lnTo>
                  <a:pt x="20298" y="19941"/>
                </a:lnTo>
                <a:lnTo>
                  <a:pt x="20004" y="19625"/>
                </a:lnTo>
                <a:lnTo>
                  <a:pt x="19730" y="19288"/>
                </a:lnTo>
                <a:lnTo>
                  <a:pt x="19456" y="18951"/>
                </a:lnTo>
                <a:lnTo>
                  <a:pt x="19182" y="18572"/>
                </a:lnTo>
                <a:lnTo>
                  <a:pt x="18909" y="18193"/>
                </a:lnTo>
                <a:lnTo>
                  <a:pt x="17772" y="16551"/>
                </a:lnTo>
                <a:lnTo>
                  <a:pt x="16677" y="14993"/>
                </a:lnTo>
                <a:lnTo>
                  <a:pt x="15603" y="13540"/>
                </a:lnTo>
                <a:lnTo>
                  <a:pt x="14571" y="12192"/>
                </a:lnTo>
                <a:lnTo>
                  <a:pt x="13582" y="10929"/>
                </a:lnTo>
                <a:lnTo>
                  <a:pt x="12613" y="9771"/>
                </a:lnTo>
                <a:lnTo>
                  <a:pt x="11687" y="8676"/>
                </a:lnTo>
                <a:lnTo>
                  <a:pt x="10781" y="7686"/>
                </a:lnTo>
                <a:lnTo>
                  <a:pt x="9918" y="6760"/>
                </a:lnTo>
                <a:lnTo>
                  <a:pt x="9097" y="5918"/>
                </a:lnTo>
                <a:lnTo>
                  <a:pt x="8297" y="5139"/>
                </a:lnTo>
                <a:lnTo>
                  <a:pt x="7539" y="4444"/>
                </a:lnTo>
                <a:lnTo>
                  <a:pt x="6823" y="3812"/>
                </a:lnTo>
                <a:lnTo>
                  <a:pt x="6128" y="3244"/>
                </a:lnTo>
                <a:lnTo>
                  <a:pt x="5475" y="2738"/>
                </a:lnTo>
                <a:lnTo>
                  <a:pt x="4864" y="2275"/>
                </a:lnTo>
                <a:lnTo>
                  <a:pt x="4275" y="1875"/>
                </a:lnTo>
                <a:lnTo>
                  <a:pt x="3727" y="1517"/>
                </a:lnTo>
                <a:lnTo>
                  <a:pt x="3222" y="1222"/>
                </a:lnTo>
                <a:lnTo>
                  <a:pt x="2759" y="970"/>
                </a:lnTo>
                <a:lnTo>
                  <a:pt x="2317" y="738"/>
                </a:lnTo>
                <a:lnTo>
                  <a:pt x="1917" y="569"/>
                </a:lnTo>
                <a:lnTo>
                  <a:pt x="1559" y="401"/>
                </a:lnTo>
                <a:lnTo>
                  <a:pt x="1222" y="296"/>
                </a:lnTo>
                <a:lnTo>
                  <a:pt x="695" y="127"/>
                </a:lnTo>
                <a:lnTo>
                  <a:pt x="316" y="43"/>
                </a:lnTo>
                <a:lnTo>
                  <a:pt x="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3"/>
          <p:cNvSpPr/>
          <p:nvPr/>
        </p:nvSpPr>
        <p:spPr>
          <a:xfrm>
            <a:off x="6279350" y="117800"/>
            <a:ext cx="116100" cy="11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3"/>
          <p:cNvSpPr/>
          <p:nvPr/>
        </p:nvSpPr>
        <p:spPr>
          <a:xfrm>
            <a:off x="7318588" y="708525"/>
            <a:ext cx="203100" cy="20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3"/>
          <p:cNvSpPr/>
          <p:nvPr/>
        </p:nvSpPr>
        <p:spPr>
          <a:xfrm>
            <a:off x="1540413" y="4568300"/>
            <a:ext cx="203100" cy="20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3"/>
          <p:cNvSpPr/>
          <p:nvPr/>
        </p:nvSpPr>
        <p:spPr>
          <a:xfrm>
            <a:off x="334221" y="3174425"/>
            <a:ext cx="116100" cy="11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3"/>
          <p:cNvSpPr/>
          <p:nvPr/>
        </p:nvSpPr>
        <p:spPr>
          <a:xfrm>
            <a:off x="-125687" y="3944050"/>
            <a:ext cx="1654625" cy="1281500"/>
          </a:xfrm>
          <a:custGeom>
            <a:avLst/>
            <a:gdLst/>
            <a:ahLst/>
            <a:cxnLst/>
            <a:rect l="l" t="t" r="r" b="b"/>
            <a:pathLst>
              <a:path w="66185" h="51260" extrusionOk="0">
                <a:moveTo>
                  <a:pt x="16877" y="0"/>
                </a:moveTo>
                <a:lnTo>
                  <a:pt x="16047" y="67"/>
                </a:lnTo>
                <a:lnTo>
                  <a:pt x="15239" y="157"/>
                </a:lnTo>
                <a:lnTo>
                  <a:pt x="14431" y="269"/>
                </a:lnTo>
                <a:lnTo>
                  <a:pt x="13601" y="426"/>
                </a:lnTo>
                <a:lnTo>
                  <a:pt x="12793" y="606"/>
                </a:lnTo>
                <a:lnTo>
                  <a:pt x="11985" y="808"/>
                </a:lnTo>
                <a:lnTo>
                  <a:pt x="11199" y="1032"/>
                </a:lnTo>
                <a:lnTo>
                  <a:pt x="10414" y="1279"/>
                </a:lnTo>
                <a:lnTo>
                  <a:pt x="9651" y="1571"/>
                </a:lnTo>
                <a:lnTo>
                  <a:pt x="8910" y="1885"/>
                </a:lnTo>
                <a:lnTo>
                  <a:pt x="8170" y="2199"/>
                </a:lnTo>
                <a:lnTo>
                  <a:pt x="7451" y="2559"/>
                </a:lnTo>
                <a:lnTo>
                  <a:pt x="6756" y="2918"/>
                </a:lnTo>
                <a:lnTo>
                  <a:pt x="6082" y="3299"/>
                </a:lnTo>
                <a:lnTo>
                  <a:pt x="5432" y="3703"/>
                </a:lnTo>
                <a:lnTo>
                  <a:pt x="4826" y="4130"/>
                </a:lnTo>
                <a:lnTo>
                  <a:pt x="4242" y="4556"/>
                </a:lnTo>
                <a:lnTo>
                  <a:pt x="3659" y="4982"/>
                </a:lnTo>
                <a:lnTo>
                  <a:pt x="3098" y="5409"/>
                </a:lnTo>
                <a:lnTo>
                  <a:pt x="2559" y="5858"/>
                </a:lnTo>
                <a:lnTo>
                  <a:pt x="2020" y="6307"/>
                </a:lnTo>
                <a:lnTo>
                  <a:pt x="1504" y="6778"/>
                </a:lnTo>
                <a:lnTo>
                  <a:pt x="988" y="7249"/>
                </a:lnTo>
                <a:lnTo>
                  <a:pt x="494" y="7743"/>
                </a:lnTo>
                <a:lnTo>
                  <a:pt x="0" y="8237"/>
                </a:lnTo>
                <a:lnTo>
                  <a:pt x="0" y="51260"/>
                </a:lnTo>
                <a:lnTo>
                  <a:pt x="65893" y="51260"/>
                </a:lnTo>
                <a:lnTo>
                  <a:pt x="66027" y="50295"/>
                </a:lnTo>
                <a:lnTo>
                  <a:pt x="66140" y="49307"/>
                </a:lnTo>
                <a:lnTo>
                  <a:pt x="66185" y="48297"/>
                </a:lnTo>
                <a:lnTo>
                  <a:pt x="66185" y="47781"/>
                </a:lnTo>
                <a:lnTo>
                  <a:pt x="66185" y="47243"/>
                </a:lnTo>
                <a:lnTo>
                  <a:pt x="66162" y="46726"/>
                </a:lnTo>
                <a:lnTo>
                  <a:pt x="66117" y="46210"/>
                </a:lnTo>
                <a:lnTo>
                  <a:pt x="66050" y="45694"/>
                </a:lnTo>
                <a:lnTo>
                  <a:pt x="65983" y="45200"/>
                </a:lnTo>
                <a:lnTo>
                  <a:pt x="65870" y="44684"/>
                </a:lnTo>
                <a:lnTo>
                  <a:pt x="65758" y="44190"/>
                </a:lnTo>
                <a:lnTo>
                  <a:pt x="65601" y="43697"/>
                </a:lnTo>
                <a:lnTo>
                  <a:pt x="65444" y="43225"/>
                </a:lnTo>
                <a:lnTo>
                  <a:pt x="65242" y="42754"/>
                </a:lnTo>
                <a:lnTo>
                  <a:pt x="65017" y="42305"/>
                </a:lnTo>
                <a:lnTo>
                  <a:pt x="64771" y="41856"/>
                </a:lnTo>
                <a:lnTo>
                  <a:pt x="64501" y="41452"/>
                </a:lnTo>
                <a:lnTo>
                  <a:pt x="64210" y="41048"/>
                </a:lnTo>
                <a:lnTo>
                  <a:pt x="63873" y="40667"/>
                </a:lnTo>
                <a:lnTo>
                  <a:pt x="63514" y="40308"/>
                </a:lnTo>
                <a:lnTo>
                  <a:pt x="63110" y="39949"/>
                </a:lnTo>
                <a:lnTo>
                  <a:pt x="62683" y="39657"/>
                </a:lnTo>
                <a:lnTo>
                  <a:pt x="62212" y="39365"/>
                </a:lnTo>
                <a:lnTo>
                  <a:pt x="61718" y="39096"/>
                </a:lnTo>
                <a:lnTo>
                  <a:pt x="61180" y="38871"/>
                </a:lnTo>
                <a:lnTo>
                  <a:pt x="60596" y="38669"/>
                </a:lnTo>
                <a:lnTo>
                  <a:pt x="59968" y="38512"/>
                </a:lnTo>
                <a:lnTo>
                  <a:pt x="59317" y="38378"/>
                </a:lnTo>
                <a:lnTo>
                  <a:pt x="58621" y="38288"/>
                </a:lnTo>
                <a:lnTo>
                  <a:pt x="57207" y="38108"/>
                </a:lnTo>
                <a:lnTo>
                  <a:pt x="55861" y="37906"/>
                </a:lnTo>
                <a:lnTo>
                  <a:pt x="54582" y="37682"/>
                </a:lnTo>
                <a:lnTo>
                  <a:pt x="53370" y="37457"/>
                </a:lnTo>
                <a:lnTo>
                  <a:pt x="52203" y="37188"/>
                </a:lnTo>
                <a:lnTo>
                  <a:pt x="51125" y="36896"/>
                </a:lnTo>
                <a:lnTo>
                  <a:pt x="50071" y="36582"/>
                </a:lnTo>
                <a:lnTo>
                  <a:pt x="49083" y="36268"/>
                </a:lnTo>
                <a:lnTo>
                  <a:pt x="48163" y="35931"/>
                </a:lnTo>
                <a:lnTo>
                  <a:pt x="47265" y="35572"/>
                </a:lnTo>
                <a:lnTo>
                  <a:pt x="46435" y="35191"/>
                </a:lnTo>
                <a:lnTo>
                  <a:pt x="45672" y="34809"/>
                </a:lnTo>
                <a:lnTo>
                  <a:pt x="44931" y="34405"/>
                </a:lnTo>
                <a:lnTo>
                  <a:pt x="44235" y="33979"/>
                </a:lnTo>
                <a:lnTo>
                  <a:pt x="43585" y="33575"/>
                </a:lnTo>
                <a:lnTo>
                  <a:pt x="42979" y="33126"/>
                </a:lnTo>
                <a:lnTo>
                  <a:pt x="42395" y="32677"/>
                </a:lnTo>
                <a:lnTo>
                  <a:pt x="41856" y="32228"/>
                </a:lnTo>
                <a:lnTo>
                  <a:pt x="41363" y="31779"/>
                </a:lnTo>
                <a:lnTo>
                  <a:pt x="40891" y="31308"/>
                </a:lnTo>
                <a:lnTo>
                  <a:pt x="40465" y="30837"/>
                </a:lnTo>
                <a:lnTo>
                  <a:pt x="40061" y="30365"/>
                </a:lnTo>
                <a:lnTo>
                  <a:pt x="39679" y="29894"/>
                </a:lnTo>
                <a:lnTo>
                  <a:pt x="39320" y="29423"/>
                </a:lnTo>
                <a:lnTo>
                  <a:pt x="39006" y="28952"/>
                </a:lnTo>
                <a:lnTo>
                  <a:pt x="38692" y="28480"/>
                </a:lnTo>
                <a:lnTo>
                  <a:pt x="38400" y="28009"/>
                </a:lnTo>
                <a:lnTo>
                  <a:pt x="38131" y="27538"/>
                </a:lnTo>
                <a:lnTo>
                  <a:pt x="37660" y="26617"/>
                </a:lnTo>
                <a:lnTo>
                  <a:pt x="37211" y="25720"/>
                </a:lnTo>
                <a:lnTo>
                  <a:pt x="36964" y="25136"/>
                </a:lnTo>
                <a:lnTo>
                  <a:pt x="36695" y="24530"/>
                </a:lnTo>
                <a:lnTo>
                  <a:pt x="36201" y="23273"/>
                </a:lnTo>
                <a:lnTo>
                  <a:pt x="35730" y="21949"/>
                </a:lnTo>
                <a:lnTo>
                  <a:pt x="35258" y="20580"/>
                </a:lnTo>
                <a:lnTo>
                  <a:pt x="34316" y="17708"/>
                </a:lnTo>
                <a:lnTo>
                  <a:pt x="33844" y="16226"/>
                </a:lnTo>
                <a:lnTo>
                  <a:pt x="33328" y="14745"/>
                </a:lnTo>
                <a:lnTo>
                  <a:pt x="32789" y="13264"/>
                </a:lnTo>
                <a:lnTo>
                  <a:pt x="32228" y="11805"/>
                </a:lnTo>
                <a:lnTo>
                  <a:pt x="31937" y="11087"/>
                </a:lnTo>
                <a:lnTo>
                  <a:pt x="31622" y="10369"/>
                </a:lnTo>
                <a:lnTo>
                  <a:pt x="31286" y="9651"/>
                </a:lnTo>
                <a:lnTo>
                  <a:pt x="30949" y="8955"/>
                </a:lnTo>
                <a:lnTo>
                  <a:pt x="30590" y="8259"/>
                </a:lnTo>
                <a:lnTo>
                  <a:pt x="30209" y="7586"/>
                </a:lnTo>
                <a:lnTo>
                  <a:pt x="29827" y="6935"/>
                </a:lnTo>
                <a:lnTo>
                  <a:pt x="29423" y="6284"/>
                </a:lnTo>
                <a:lnTo>
                  <a:pt x="28997" y="5656"/>
                </a:lnTo>
                <a:lnTo>
                  <a:pt x="28548" y="5050"/>
                </a:lnTo>
                <a:lnTo>
                  <a:pt x="28076" y="4444"/>
                </a:lnTo>
                <a:lnTo>
                  <a:pt x="27583" y="3883"/>
                </a:lnTo>
                <a:lnTo>
                  <a:pt x="27313" y="3591"/>
                </a:lnTo>
                <a:lnTo>
                  <a:pt x="27044" y="3299"/>
                </a:lnTo>
                <a:lnTo>
                  <a:pt x="26752" y="3052"/>
                </a:lnTo>
                <a:lnTo>
                  <a:pt x="26461" y="2783"/>
                </a:lnTo>
                <a:lnTo>
                  <a:pt x="26146" y="2536"/>
                </a:lnTo>
                <a:lnTo>
                  <a:pt x="25832" y="2312"/>
                </a:lnTo>
                <a:lnTo>
                  <a:pt x="25518" y="2087"/>
                </a:lnTo>
                <a:lnTo>
                  <a:pt x="25204" y="1885"/>
                </a:lnTo>
                <a:lnTo>
                  <a:pt x="24531" y="1504"/>
                </a:lnTo>
                <a:lnTo>
                  <a:pt x="23835" y="1167"/>
                </a:lnTo>
                <a:lnTo>
                  <a:pt x="23117" y="875"/>
                </a:lnTo>
                <a:lnTo>
                  <a:pt x="22398" y="628"/>
                </a:lnTo>
                <a:lnTo>
                  <a:pt x="21635" y="426"/>
                </a:lnTo>
                <a:lnTo>
                  <a:pt x="20872" y="269"/>
                </a:lnTo>
                <a:lnTo>
                  <a:pt x="20087" y="135"/>
                </a:lnTo>
                <a:lnTo>
                  <a:pt x="19301" y="45"/>
                </a:lnTo>
                <a:lnTo>
                  <a:pt x="184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3"/>
          <p:cNvSpPr/>
          <p:nvPr/>
        </p:nvSpPr>
        <p:spPr>
          <a:xfrm>
            <a:off x="7537200" y="-51787"/>
            <a:ext cx="1693900" cy="607675"/>
          </a:xfrm>
          <a:custGeom>
            <a:avLst/>
            <a:gdLst/>
            <a:ahLst/>
            <a:cxnLst/>
            <a:rect l="l" t="t" r="r" b="b"/>
            <a:pathLst>
              <a:path w="67756" h="24307" extrusionOk="0">
                <a:moveTo>
                  <a:pt x="0" y="0"/>
                </a:moveTo>
                <a:lnTo>
                  <a:pt x="718" y="516"/>
                </a:lnTo>
                <a:lnTo>
                  <a:pt x="1436" y="1010"/>
                </a:lnTo>
                <a:lnTo>
                  <a:pt x="2132" y="1526"/>
                </a:lnTo>
                <a:lnTo>
                  <a:pt x="2783" y="2020"/>
                </a:lnTo>
                <a:lnTo>
                  <a:pt x="4040" y="3008"/>
                </a:lnTo>
                <a:lnTo>
                  <a:pt x="5184" y="4018"/>
                </a:lnTo>
                <a:lnTo>
                  <a:pt x="6284" y="5005"/>
                </a:lnTo>
                <a:lnTo>
                  <a:pt x="7271" y="5970"/>
                </a:lnTo>
                <a:lnTo>
                  <a:pt x="8192" y="6935"/>
                </a:lnTo>
                <a:lnTo>
                  <a:pt x="9067" y="7900"/>
                </a:lnTo>
                <a:lnTo>
                  <a:pt x="9852" y="8843"/>
                </a:lnTo>
                <a:lnTo>
                  <a:pt x="10593" y="9763"/>
                </a:lnTo>
                <a:lnTo>
                  <a:pt x="11289" y="10683"/>
                </a:lnTo>
                <a:lnTo>
                  <a:pt x="11917" y="11581"/>
                </a:lnTo>
                <a:lnTo>
                  <a:pt x="12523" y="12456"/>
                </a:lnTo>
                <a:lnTo>
                  <a:pt x="13062" y="13309"/>
                </a:lnTo>
                <a:lnTo>
                  <a:pt x="13600" y="14139"/>
                </a:lnTo>
                <a:lnTo>
                  <a:pt x="14094" y="14970"/>
                </a:lnTo>
                <a:lnTo>
                  <a:pt x="15014" y="16518"/>
                </a:lnTo>
                <a:lnTo>
                  <a:pt x="15912" y="17977"/>
                </a:lnTo>
                <a:lnTo>
                  <a:pt x="16338" y="18673"/>
                </a:lnTo>
                <a:lnTo>
                  <a:pt x="16787" y="19324"/>
                </a:lnTo>
                <a:lnTo>
                  <a:pt x="17214" y="19952"/>
                </a:lnTo>
                <a:lnTo>
                  <a:pt x="17685" y="20536"/>
                </a:lnTo>
                <a:lnTo>
                  <a:pt x="18156" y="21097"/>
                </a:lnTo>
                <a:lnTo>
                  <a:pt x="18650" y="21613"/>
                </a:lnTo>
                <a:lnTo>
                  <a:pt x="19189" y="22107"/>
                </a:lnTo>
                <a:lnTo>
                  <a:pt x="19750" y="22555"/>
                </a:lnTo>
                <a:lnTo>
                  <a:pt x="20042" y="22757"/>
                </a:lnTo>
                <a:lnTo>
                  <a:pt x="20356" y="22959"/>
                </a:lnTo>
                <a:lnTo>
                  <a:pt x="20670" y="23139"/>
                </a:lnTo>
                <a:lnTo>
                  <a:pt x="20984" y="23319"/>
                </a:lnTo>
                <a:lnTo>
                  <a:pt x="21321" y="23476"/>
                </a:lnTo>
                <a:lnTo>
                  <a:pt x="21680" y="23633"/>
                </a:lnTo>
                <a:lnTo>
                  <a:pt x="22039" y="23790"/>
                </a:lnTo>
                <a:lnTo>
                  <a:pt x="22420" y="23924"/>
                </a:lnTo>
                <a:lnTo>
                  <a:pt x="23004" y="24082"/>
                </a:lnTo>
                <a:lnTo>
                  <a:pt x="23587" y="24216"/>
                </a:lnTo>
                <a:lnTo>
                  <a:pt x="24171" y="24284"/>
                </a:lnTo>
                <a:lnTo>
                  <a:pt x="24777" y="24306"/>
                </a:lnTo>
                <a:lnTo>
                  <a:pt x="25360" y="24306"/>
                </a:lnTo>
                <a:lnTo>
                  <a:pt x="25989" y="24261"/>
                </a:lnTo>
                <a:lnTo>
                  <a:pt x="26595" y="24171"/>
                </a:lnTo>
                <a:lnTo>
                  <a:pt x="27223" y="24059"/>
                </a:lnTo>
                <a:lnTo>
                  <a:pt x="27852" y="23924"/>
                </a:lnTo>
                <a:lnTo>
                  <a:pt x="28480" y="23767"/>
                </a:lnTo>
                <a:lnTo>
                  <a:pt x="29131" y="23565"/>
                </a:lnTo>
                <a:lnTo>
                  <a:pt x="29782" y="23363"/>
                </a:lnTo>
                <a:lnTo>
                  <a:pt x="30455" y="23139"/>
                </a:lnTo>
                <a:lnTo>
                  <a:pt x="31106" y="22870"/>
                </a:lnTo>
                <a:lnTo>
                  <a:pt x="32475" y="22353"/>
                </a:lnTo>
                <a:lnTo>
                  <a:pt x="35303" y="21209"/>
                </a:lnTo>
                <a:lnTo>
                  <a:pt x="36761" y="20625"/>
                </a:lnTo>
                <a:lnTo>
                  <a:pt x="38243" y="20087"/>
                </a:lnTo>
                <a:lnTo>
                  <a:pt x="39006" y="19840"/>
                </a:lnTo>
                <a:lnTo>
                  <a:pt x="39791" y="19593"/>
                </a:lnTo>
                <a:lnTo>
                  <a:pt x="40554" y="19369"/>
                </a:lnTo>
                <a:lnTo>
                  <a:pt x="41340" y="19167"/>
                </a:lnTo>
                <a:lnTo>
                  <a:pt x="42148" y="18987"/>
                </a:lnTo>
                <a:lnTo>
                  <a:pt x="42956" y="18830"/>
                </a:lnTo>
                <a:lnTo>
                  <a:pt x="43764" y="18718"/>
                </a:lnTo>
                <a:lnTo>
                  <a:pt x="44594" y="18605"/>
                </a:lnTo>
                <a:lnTo>
                  <a:pt x="45245" y="18561"/>
                </a:lnTo>
                <a:lnTo>
                  <a:pt x="45896" y="18561"/>
                </a:lnTo>
                <a:lnTo>
                  <a:pt x="46547" y="18583"/>
                </a:lnTo>
                <a:lnTo>
                  <a:pt x="47175" y="18650"/>
                </a:lnTo>
                <a:lnTo>
                  <a:pt x="47826" y="18718"/>
                </a:lnTo>
                <a:lnTo>
                  <a:pt x="48454" y="18830"/>
                </a:lnTo>
                <a:lnTo>
                  <a:pt x="49105" y="18965"/>
                </a:lnTo>
                <a:lnTo>
                  <a:pt x="49756" y="19099"/>
                </a:lnTo>
                <a:lnTo>
                  <a:pt x="51058" y="19413"/>
                </a:lnTo>
                <a:lnTo>
                  <a:pt x="52359" y="19773"/>
                </a:lnTo>
                <a:lnTo>
                  <a:pt x="53706" y="20132"/>
                </a:lnTo>
                <a:lnTo>
                  <a:pt x="55075" y="20491"/>
                </a:lnTo>
                <a:lnTo>
                  <a:pt x="55771" y="20648"/>
                </a:lnTo>
                <a:lnTo>
                  <a:pt x="56466" y="20782"/>
                </a:lnTo>
                <a:lnTo>
                  <a:pt x="57185" y="20917"/>
                </a:lnTo>
                <a:lnTo>
                  <a:pt x="57903" y="21029"/>
                </a:lnTo>
                <a:lnTo>
                  <a:pt x="58643" y="21097"/>
                </a:lnTo>
                <a:lnTo>
                  <a:pt x="59406" y="21164"/>
                </a:lnTo>
                <a:lnTo>
                  <a:pt x="60169" y="21186"/>
                </a:lnTo>
                <a:lnTo>
                  <a:pt x="60932" y="21186"/>
                </a:lnTo>
                <a:lnTo>
                  <a:pt x="61718" y="21142"/>
                </a:lnTo>
                <a:lnTo>
                  <a:pt x="62526" y="21074"/>
                </a:lnTo>
                <a:lnTo>
                  <a:pt x="63356" y="20962"/>
                </a:lnTo>
                <a:lnTo>
                  <a:pt x="64209" y="20782"/>
                </a:lnTo>
                <a:lnTo>
                  <a:pt x="65062" y="20580"/>
                </a:lnTo>
                <a:lnTo>
                  <a:pt x="65937" y="20311"/>
                </a:lnTo>
                <a:lnTo>
                  <a:pt x="66835" y="19997"/>
                </a:lnTo>
                <a:lnTo>
                  <a:pt x="67755" y="19615"/>
                </a:lnTo>
                <a:lnTo>
                  <a:pt x="677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014850" y="2023188"/>
            <a:ext cx="44073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1834950" y="2226300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16500" y="2754610"/>
            <a:ext cx="44040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rot="-4853145">
            <a:off x="6972927" y="2782417"/>
            <a:ext cx="3382755" cy="1964597"/>
          </a:xfrm>
          <a:custGeom>
            <a:avLst/>
            <a:gdLst/>
            <a:ahLst/>
            <a:cxnLst/>
            <a:rect l="l" t="t" r="r" b="b"/>
            <a:pathLst>
              <a:path w="30637" h="17793" extrusionOk="0">
                <a:moveTo>
                  <a:pt x="1" y="0"/>
                </a:moveTo>
                <a:lnTo>
                  <a:pt x="2822" y="15287"/>
                </a:lnTo>
                <a:lnTo>
                  <a:pt x="4212" y="15540"/>
                </a:lnTo>
                <a:lnTo>
                  <a:pt x="5791" y="15813"/>
                </a:lnTo>
                <a:lnTo>
                  <a:pt x="7812" y="16129"/>
                </a:lnTo>
                <a:lnTo>
                  <a:pt x="10213" y="16508"/>
                </a:lnTo>
                <a:lnTo>
                  <a:pt x="12845" y="16866"/>
                </a:lnTo>
                <a:lnTo>
                  <a:pt x="14213" y="17056"/>
                </a:lnTo>
                <a:lnTo>
                  <a:pt x="15624" y="17203"/>
                </a:lnTo>
                <a:lnTo>
                  <a:pt x="17035" y="17371"/>
                </a:lnTo>
                <a:lnTo>
                  <a:pt x="18424" y="17498"/>
                </a:lnTo>
                <a:lnTo>
                  <a:pt x="19814" y="17603"/>
                </a:lnTo>
                <a:lnTo>
                  <a:pt x="21183" y="17708"/>
                </a:lnTo>
                <a:lnTo>
                  <a:pt x="22509" y="17750"/>
                </a:lnTo>
                <a:lnTo>
                  <a:pt x="23773" y="17793"/>
                </a:lnTo>
                <a:lnTo>
                  <a:pt x="24973" y="17771"/>
                </a:lnTo>
                <a:lnTo>
                  <a:pt x="26089" y="17729"/>
                </a:lnTo>
                <a:lnTo>
                  <a:pt x="26615" y="17687"/>
                </a:lnTo>
                <a:lnTo>
                  <a:pt x="27121" y="17645"/>
                </a:lnTo>
                <a:lnTo>
                  <a:pt x="27605" y="17582"/>
                </a:lnTo>
                <a:lnTo>
                  <a:pt x="28047" y="17519"/>
                </a:lnTo>
                <a:lnTo>
                  <a:pt x="28468" y="17435"/>
                </a:lnTo>
                <a:lnTo>
                  <a:pt x="28847" y="17329"/>
                </a:lnTo>
                <a:lnTo>
                  <a:pt x="29205" y="17224"/>
                </a:lnTo>
                <a:lnTo>
                  <a:pt x="29521" y="17098"/>
                </a:lnTo>
                <a:lnTo>
                  <a:pt x="29795" y="16950"/>
                </a:lnTo>
                <a:lnTo>
                  <a:pt x="30047" y="16803"/>
                </a:lnTo>
                <a:lnTo>
                  <a:pt x="30258" y="16634"/>
                </a:lnTo>
                <a:lnTo>
                  <a:pt x="30405" y="16445"/>
                </a:lnTo>
                <a:lnTo>
                  <a:pt x="30532" y="16234"/>
                </a:lnTo>
                <a:lnTo>
                  <a:pt x="30616" y="16024"/>
                </a:lnTo>
                <a:lnTo>
                  <a:pt x="30637" y="15792"/>
                </a:lnTo>
                <a:lnTo>
                  <a:pt x="30637" y="15540"/>
                </a:lnTo>
                <a:lnTo>
                  <a:pt x="30553" y="15266"/>
                </a:lnTo>
                <a:lnTo>
                  <a:pt x="30447" y="14971"/>
                </a:lnTo>
                <a:lnTo>
                  <a:pt x="30279" y="14676"/>
                </a:lnTo>
                <a:lnTo>
                  <a:pt x="30047" y="14339"/>
                </a:lnTo>
                <a:lnTo>
                  <a:pt x="29563" y="13708"/>
                </a:lnTo>
                <a:lnTo>
                  <a:pt x="29079" y="13160"/>
                </a:lnTo>
                <a:lnTo>
                  <a:pt x="28594" y="12697"/>
                </a:lnTo>
                <a:lnTo>
                  <a:pt x="28131" y="12318"/>
                </a:lnTo>
                <a:lnTo>
                  <a:pt x="27668" y="11981"/>
                </a:lnTo>
                <a:lnTo>
                  <a:pt x="27205" y="11707"/>
                </a:lnTo>
                <a:lnTo>
                  <a:pt x="26763" y="11497"/>
                </a:lnTo>
                <a:lnTo>
                  <a:pt x="26320" y="11349"/>
                </a:lnTo>
                <a:lnTo>
                  <a:pt x="25878" y="11223"/>
                </a:lnTo>
                <a:lnTo>
                  <a:pt x="25436" y="11139"/>
                </a:lnTo>
                <a:lnTo>
                  <a:pt x="25015" y="11097"/>
                </a:lnTo>
                <a:lnTo>
                  <a:pt x="24573" y="11076"/>
                </a:lnTo>
                <a:lnTo>
                  <a:pt x="23731" y="11076"/>
                </a:lnTo>
                <a:lnTo>
                  <a:pt x="22867" y="11139"/>
                </a:lnTo>
                <a:lnTo>
                  <a:pt x="22004" y="11181"/>
                </a:lnTo>
                <a:lnTo>
                  <a:pt x="21583" y="11181"/>
                </a:lnTo>
                <a:lnTo>
                  <a:pt x="21141" y="11160"/>
                </a:lnTo>
                <a:lnTo>
                  <a:pt x="20720" y="11118"/>
                </a:lnTo>
                <a:lnTo>
                  <a:pt x="20277" y="11055"/>
                </a:lnTo>
                <a:lnTo>
                  <a:pt x="19814" y="10928"/>
                </a:lnTo>
                <a:lnTo>
                  <a:pt x="19372" y="10781"/>
                </a:lnTo>
                <a:lnTo>
                  <a:pt x="18909" y="10591"/>
                </a:lnTo>
                <a:lnTo>
                  <a:pt x="18446" y="10339"/>
                </a:lnTo>
                <a:lnTo>
                  <a:pt x="17982" y="10023"/>
                </a:lnTo>
                <a:lnTo>
                  <a:pt x="17498" y="9644"/>
                </a:lnTo>
                <a:lnTo>
                  <a:pt x="17014" y="9181"/>
                </a:lnTo>
                <a:lnTo>
                  <a:pt x="16529" y="8675"/>
                </a:lnTo>
                <a:lnTo>
                  <a:pt x="16024" y="8065"/>
                </a:lnTo>
                <a:lnTo>
                  <a:pt x="15498" y="7370"/>
                </a:lnTo>
                <a:lnTo>
                  <a:pt x="14971" y="6633"/>
                </a:lnTo>
                <a:lnTo>
                  <a:pt x="14424" y="5980"/>
                </a:lnTo>
                <a:lnTo>
                  <a:pt x="13855" y="5348"/>
                </a:lnTo>
                <a:lnTo>
                  <a:pt x="13266" y="4780"/>
                </a:lnTo>
                <a:lnTo>
                  <a:pt x="12676" y="4232"/>
                </a:lnTo>
                <a:lnTo>
                  <a:pt x="12087" y="3748"/>
                </a:lnTo>
                <a:lnTo>
                  <a:pt x="11476" y="3306"/>
                </a:lnTo>
                <a:lnTo>
                  <a:pt x="10844" y="2885"/>
                </a:lnTo>
                <a:lnTo>
                  <a:pt x="10234" y="2506"/>
                </a:lnTo>
                <a:lnTo>
                  <a:pt x="9623" y="2169"/>
                </a:lnTo>
                <a:lnTo>
                  <a:pt x="8991" y="1853"/>
                </a:lnTo>
                <a:lnTo>
                  <a:pt x="8381" y="1579"/>
                </a:lnTo>
                <a:lnTo>
                  <a:pt x="7770" y="1327"/>
                </a:lnTo>
                <a:lnTo>
                  <a:pt x="7160" y="1116"/>
                </a:lnTo>
                <a:lnTo>
                  <a:pt x="6570" y="927"/>
                </a:lnTo>
                <a:lnTo>
                  <a:pt x="5980" y="758"/>
                </a:lnTo>
                <a:lnTo>
                  <a:pt x="5412" y="611"/>
                </a:lnTo>
                <a:lnTo>
                  <a:pt x="4864" y="484"/>
                </a:lnTo>
                <a:lnTo>
                  <a:pt x="4338" y="379"/>
                </a:lnTo>
                <a:lnTo>
                  <a:pt x="3812" y="295"/>
                </a:lnTo>
                <a:lnTo>
                  <a:pt x="2843" y="169"/>
                </a:lnTo>
                <a:lnTo>
                  <a:pt x="2001" y="84"/>
                </a:lnTo>
                <a:lnTo>
                  <a:pt x="1264" y="42"/>
                </a:lnTo>
                <a:lnTo>
                  <a:pt x="674" y="21"/>
                </a:lnTo>
                <a:lnTo>
                  <a:pt x="253" y="2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5946855">
            <a:off x="-1207348" y="427092"/>
            <a:ext cx="3382755" cy="1964597"/>
          </a:xfrm>
          <a:custGeom>
            <a:avLst/>
            <a:gdLst/>
            <a:ahLst/>
            <a:cxnLst/>
            <a:rect l="l" t="t" r="r" b="b"/>
            <a:pathLst>
              <a:path w="30637" h="17793" extrusionOk="0">
                <a:moveTo>
                  <a:pt x="1" y="0"/>
                </a:moveTo>
                <a:lnTo>
                  <a:pt x="2822" y="15287"/>
                </a:lnTo>
                <a:lnTo>
                  <a:pt x="4212" y="15540"/>
                </a:lnTo>
                <a:lnTo>
                  <a:pt x="5791" y="15813"/>
                </a:lnTo>
                <a:lnTo>
                  <a:pt x="7812" y="16129"/>
                </a:lnTo>
                <a:lnTo>
                  <a:pt x="10213" y="16508"/>
                </a:lnTo>
                <a:lnTo>
                  <a:pt x="12845" y="16866"/>
                </a:lnTo>
                <a:lnTo>
                  <a:pt x="14213" y="17056"/>
                </a:lnTo>
                <a:lnTo>
                  <a:pt x="15624" y="17203"/>
                </a:lnTo>
                <a:lnTo>
                  <a:pt x="17035" y="17371"/>
                </a:lnTo>
                <a:lnTo>
                  <a:pt x="18424" y="17498"/>
                </a:lnTo>
                <a:lnTo>
                  <a:pt x="19814" y="17603"/>
                </a:lnTo>
                <a:lnTo>
                  <a:pt x="21183" y="17708"/>
                </a:lnTo>
                <a:lnTo>
                  <a:pt x="22509" y="17750"/>
                </a:lnTo>
                <a:lnTo>
                  <a:pt x="23773" y="17793"/>
                </a:lnTo>
                <a:lnTo>
                  <a:pt x="24973" y="17771"/>
                </a:lnTo>
                <a:lnTo>
                  <a:pt x="26089" y="17729"/>
                </a:lnTo>
                <a:lnTo>
                  <a:pt x="26615" y="17687"/>
                </a:lnTo>
                <a:lnTo>
                  <a:pt x="27121" y="17645"/>
                </a:lnTo>
                <a:lnTo>
                  <a:pt x="27605" y="17582"/>
                </a:lnTo>
                <a:lnTo>
                  <a:pt x="28047" y="17519"/>
                </a:lnTo>
                <a:lnTo>
                  <a:pt x="28468" y="17435"/>
                </a:lnTo>
                <a:lnTo>
                  <a:pt x="28847" y="17329"/>
                </a:lnTo>
                <a:lnTo>
                  <a:pt x="29205" y="17224"/>
                </a:lnTo>
                <a:lnTo>
                  <a:pt x="29521" y="17098"/>
                </a:lnTo>
                <a:lnTo>
                  <a:pt x="29795" y="16950"/>
                </a:lnTo>
                <a:lnTo>
                  <a:pt x="30047" y="16803"/>
                </a:lnTo>
                <a:lnTo>
                  <a:pt x="30258" y="16634"/>
                </a:lnTo>
                <a:lnTo>
                  <a:pt x="30405" y="16445"/>
                </a:lnTo>
                <a:lnTo>
                  <a:pt x="30532" y="16234"/>
                </a:lnTo>
                <a:lnTo>
                  <a:pt x="30616" y="16024"/>
                </a:lnTo>
                <a:lnTo>
                  <a:pt x="30637" y="15792"/>
                </a:lnTo>
                <a:lnTo>
                  <a:pt x="30637" y="15540"/>
                </a:lnTo>
                <a:lnTo>
                  <a:pt x="30553" y="15266"/>
                </a:lnTo>
                <a:lnTo>
                  <a:pt x="30447" y="14971"/>
                </a:lnTo>
                <a:lnTo>
                  <a:pt x="30279" y="14676"/>
                </a:lnTo>
                <a:lnTo>
                  <a:pt x="30047" y="14339"/>
                </a:lnTo>
                <a:lnTo>
                  <a:pt x="29563" y="13708"/>
                </a:lnTo>
                <a:lnTo>
                  <a:pt x="29079" y="13160"/>
                </a:lnTo>
                <a:lnTo>
                  <a:pt x="28594" y="12697"/>
                </a:lnTo>
                <a:lnTo>
                  <a:pt x="28131" y="12318"/>
                </a:lnTo>
                <a:lnTo>
                  <a:pt x="27668" y="11981"/>
                </a:lnTo>
                <a:lnTo>
                  <a:pt x="27205" y="11707"/>
                </a:lnTo>
                <a:lnTo>
                  <a:pt x="26763" y="11497"/>
                </a:lnTo>
                <a:lnTo>
                  <a:pt x="26320" y="11349"/>
                </a:lnTo>
                <a:lnTo>
                  <a:pt x="25878" y="11223"/>
                </a:lnTo>
                <a:lnTo>
                  <a:pt x="25436" y="11139"/>
                </a:lnTo>
                <a:lnTo>
                  <a:pt x="25015" y="11097"/>
                </a:lnTo>
                <a:lnTo>
                  <a:pt x="24573" y="11076"/>
                </a:lnTo>
                <a:lnTo>
                  <a:pt x="23731" y="11076"/>
                </a:lnTo>
                <a:lnTo>
                  <a:pt x="22867" y="11139"/>
                </a:lnTo>
                <a:lnTo>
                  <a:pt x="22004" y="11181"/>
                </a:lnTo>
                <a:lnTo>
                  <a:pt x="21583" y="11181"/>
                </a:lnTo>
                <a:lnTo>
                  <a:pt x="21141" y="11160"/>
                </a:lnTo>
                <a:lnTo>
                  <a:pt x="20720" y="11118"/>
                </a:lnTo>
                <a:lnTo>
                  <a:pt x="20277" y="11055"/>
                </a:lnTo>
                <a:lnTo>
                  <a:pt x="19814" y="10928"/>
                </a:lnTo>
                <a:lnTo>
                  <a:pt x="19372" y="10781"/>
                </a:lnTo>
                <a:lnTo>
                  <a:pt x="18909" y="10591"/>
                </a:lnTo>
                <a:lnTo>
                  <a:pt x="18446" y="10339"/>
                </a:lnTo>
                <a:lnTo>
                  <a:pt x="17982" y="10023"/>
                </a:lnTo>
                <a:lnTo>
                  <a:pt x="17498" y="9644"/>
                </a:lnTo>
                <a:lnTo>
                  <a:pt x="17014" y="9181"/>
                </a:lnTo>
                <a:lnTo>
                  <a:pt x="16529" y="8675"/>
                </a:lnTo>
                <a:lnTo>
                  <a:pt x="16024" y="8065"/>
                </a:lnTo>
                <a:lnTo>
                  <a:pt x="15498" y="7370"/>
                </a:lnTo>
                <a:lnTo>
                  <a:pt x="14971" y="6633"/>
                </a:lnTo>
                <a:lnTo>
                  <a:pt x="14424" y="5980"/>
                </a:lnTo>
                <a:lnTo>
                  <a:pt x="13855" y="5348"/>
                </a:lnTo>
                <a:lnTo>
                  <a:pt x="13266" y="4780"/>
                </a:lnTo>
                <a:lnTo>
                  <a:pt x="12676" y="4232"/>
                </a:lnTo>
                <a:lnTo>
                  <a:pt x="12087" y="3748"/>
                </a:lnTo>
                <a:lnTo>
                  <a:pt x="11476" y="3306"/>
                </a:lnTo>
                <a:lnTo>
                  <a:pt x="10844" y="2885"/>
                </a:lnTo>
                <a:lnTo>
                  <a:pt x="10234" y="2506"/>
                </a:lnTo>
                <a:lnTo>
                  <a:pt x="9623" y="2169"/>
                </a:lnTo>
                <a:lnTo>
                  <a:pt x="8991" y="1853"/>
                </a:lnTo>
                <a:lnTo>
                  <a:pt x="8381" y="1579"/>
                </a:lnTo>
                <a:lnTo>
                  <a:pt x="7770" y="1327"/>
                </a:lnTo>
                <a:lnTo>
                  <a:pt x="7160" y="1116"/>
                </a:lnTo>
                <a:lnTo>
                  <a:pt x="6570" y="927"/>
                </a:lnTo>
                <a:lnTo>
                  <a:pt x="5980" y="758"/>
                </a:lnTo>
                <a:lnTo>
                  <a:pt x="5412" y="611"/>
                </a:lnTo>
                <a:lnTo>
                  <a:pt x="4864" y="484"/>
                </a:lnTo>
                <a:lnTo>
                  <a:pt x="4338" y="379"/>
                </a:lnTo>
                <a:lnTo>
                  <a:pt x="3812" y="295"/>
                </a:lnTo>
                <a:lnTo>
                  <a:pt x="2843" y="169"/>
                </a:lnTo>
                <a:lnTo>
                  <a:pt x="2001" y="84"/>
                </a:lnTo>
                <a:lnTo>
                  <a:pt x="1264" y="42"/>
                </a:lnTo>
                <a:lnTo>
                  <a:pt x="674" y="21"/>
                </a:lnTo>
                <a:lnTo>
                  <a:pt x="253" y="21"/>
                </a:ln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586713" y="3201275"/>
            <a:ext cx="203100" cy="20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217388" y="4753100"/>
            <a:ext cx="203100" cy="20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34075" y="1907100"/>
            <a:ext cx="116100" cy="11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001488" y="1260925"/>
            <a:ext cx="203100" cy="20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10800000" flipH="1">
            <a:off x="0" y="0"/>
            <a:ext cx="1654625" cy="1281500"/>
          </a:xfrm>
          <a:custGeom>
            <a:avLst/>
            <a:gdLst/>
            <a:ahLst/>
            <a:cxnLst/>
            <a:rect l="l" t="t" r="r" b="b"/>
            <a:pathLst>
              <a:path w="66185" h="51260" extrusionOk="0">
                <a:moveTo>
                  <a:pt x="16877" y="0"/>
                </a:moveTo>
                <a:lnTo>
                  <a:pt x="16047" y="67"/>
                </a:lnTo>
                <a:lnTo>
                  <a:pt x="15239" y="157"/>
                </a:lnTo>
                <a:lnTo>
                  <a:pt x="14431" y="269"/>
                </a:lnTo>
                <a:lnTo>
                  <a:pt x="13601" y="426"/>
                </a:lnTo>
                <a:lnTo>
                  <a:pt x="12793" y="606"/>
                </a:lnTo>
                <a:lnTo>
                  <a:pt x="11985" y="808"/>
                </a:lnTo>
                <a:lnTo>
                  <a:pt x="11199" y="1032"/>
                </a:lnTo>
                <a:lnTo>
                  <a:pt x="10414" y="1279"/>
                </a:lnTo>
                <a:lnTo>
                  <a:pt x="9651" y="1571"/>
                </a:lnTo>
                <a:lnTo>
                  <a:pt x="8910" y="1885"/>
                </a:lnTo>
                <a:lnTo>
                  <a:pt x="8170" y="2199"/>
                </a:lnTo>
                <a:lnTo>
                  <a:pt x="7451" y="2559"/>
                </a:lnTo>
                <a:lnTo>
                  <a:pt x="6756" y="2918"/>
                </a:lnTo>
                <a:lnTo>
                  <a:pt x="6082" y="3299"/>
                </a:lnTo>
                <a:lnTo>
                  <a:pt x="5432" y="3703"/>
                </a:lnTo>
                <a:lnTo>
                  <a:pt x="4826" y="4130"/>
                </a:lnTo>
                <a:lnTo>
                  <a:pt x="4242" y="4556"/>
                </a:lnTo>
                <a:lnTo>
                  <a:pt x="3659" y="4982"/>
                </a:lnTo>
                <a:lnTo>
                  <a:pt x="3098" y="5409"/>
                </a:lnTo>
                <a:lnTo>
                  <a:pt x="2559" y="5858"/>
                </a:lnTo>
                <a:lnTo>
                  <a:pt x="2020" y="6307"/>
                </a:lnTo>
                <a:lnTo>
                  <a:pt x="1504" y="6778"/>
                </a:lnTo>
                <a:lnTo>
                  <a:pt x="988" y="7249"/>
                </a:lnTo>
                <a:lnTo>
                  <a:pt x="494" y="7743"/>
                </a:lnTo>
                <a:lnTo>
                  <a:pt x="0" y="8237"/>
                </a:lnTo>
                <a:lnTo>
                  <a:pt x="0" y="51260"/>
                </a:lnTo>
                <a:lnTo>
                  <a:pt x="65893" y="51260"/>
                </a:lnTo>
                <a:lnTo>
                  <a:pt x="66027" y="50295"/>
                </a:lnTo>
                <a:lnTo>
                  <a:pt x="66140" y="49307"/>
                </a:lnTo>
                <a:lnTo>
                  <a:pt x="66185" y="48297"/>
                </a:lnTo>
                <a:lnTo>
                  <a:pt x="66185" y="47781"/>
                </a:lnTo>
                <a:lnTo>
                  <a:pt x="66185" y="47243"/>
                </a:lnTo>
                <a:lnTo>
                  <a:pt x="66162" y="46726"/>
                </a:lnTo>
                <a:lnTo>
                  <a:pt x="66117" y="46210"/>
                </a:lnTo>
                <a:lnTo>
                  <a:pt x="66050" y="45694"/>
                </a:lnTo>
                <a:lnTo>
                  <a:pt x="65983" y="45200"/>
                </a:lnTo>
                <a:lnTo>
                  <a:pt x="65870" y="44684"/>
                </a:lnTo>
                <a:lnTo>
                  <a:pt x="65758" y="44190"/>
                </a:lnTo>
                <a:lnTo>
                  <a:pt x="65601" y="43697"/>
                </a:lnTo>
                <a:lnTo>
                  <a:pt x="65444" y="43225"/>
                </a:lnTo>
                <a:lnTo>
                  <a:pt x="65242" y="42754"/>
                </a:lnTo>
                <a:lnTo>
                  <a:pt x="65017" y="42305"/>
                </a:lnTo>
                <a:lnTo>
                  <a:pt x="64771" y="41856"/>
                </a:lnTo>
                <a:lnTo>
                  <a:pt x="64501" y="41452"/>
                </a:lnTo>
                <a:lnTo>
                  <a:pt x="64210" y="41048"/>
                </a:lnTo>
                <a:lnTo>
                  <a:pt x="63873" y="40667"/>
                </a:lnTo>
                <a:lnTo>
                  <a:pt x="63514" y="40308"/>
                </a:lnTo>
                <a:lnTo>
                  <a:pt x="63110" y="39949"/>
                </a:lnTo>
                <a:lnTo>
                  <a:pt x="62683" y="39657"/>
                </a:lnTo>
                <a:lnTo>
                  <a:pt x="62212" y="39365"/>
                </a:lnTo>
                <a:lnTo>
                  <a:pt x="61718" y="39096"/>
                </a:lnTo>
                <a:lnTo>
                  <a:pt x="61180" y="38871"/>
                </a:lnTo>
                <a:lnTo>
                  <a:pt x="60596" y="38669"/>
                </a:lnTo>
                <a:lnTo>
                  <a:pt x="59968" y="38512"/>
                </a:lnTo>
                <a:lnTo>
                  <a:pt x="59317" y="38378"/>
                </a:lnTo>
                <a:lnTo>
                  <a:pt x="58621" y="38288"/>
                </a:lnTo>
                <a:lnTo>
                  <a:pt x="57207" y="38108"/>
                </a:lnTo>
                <a:lnTo>
                  <a:pt x="55861" y="37906"/>
                </a:lnTo>
                <a:lnTo>
                  <a:pt x="54582" y="37682"/>
                </a:lnTo>
                <a:lnTo>
                  <a:pt x="53370" y="37457"/>
                </a:lnTo>
                <a:lnTo>
                  <a:pt x="52203" y="37188"/>
                </a:lnTo>
                <a:lnTo>
                  <a:pt x="51125" y="36896"/>
                </a:lnTo>
                <a:lnTo>
                  <a:pt x="50071" y="36582"/>
                </a:lnTo>
                <a:lnTo>
                  <a:pt x="49083" y="36268"/>
                </a:lnTo>
                <a:lnTo>
                  <a:pt x="48163" y="35931"/>
                </a:lnTo>
                <a:lnTo>
                  <a:pt x="47265" y="35572"/>
                </a:lnTo>
                <a:lnTo>
                  <a:pt x="46435" y="35191"/>
                </a:lnTo>
                <a:lnTo>
                  <a:pt x="45672" y="34809"/>
                </a:lnTo>
                <a:lnTo>
                  <a:pt x="44931" y="34405"/>
                </a:lnTo>
                <a:lnTo>
                  <a:pt x="44235" y="33979"/>
                </a:lnTo>
                <a:lnTo>
                  <a:pt x="43585" y="33575"/>
                </a:lnTo>
                <a:lnTo>
                  <a:pt x="42979" y="33126"/>
                </a:lnTo>
                <a:lnTo>
                  <a:pt x="42395" y="32677"/>
                </a:lnTo>
                <a:lnTo>
                  <a:pt x="41856" y="32228"/>
                </a:lnTo>
                <a:lnTo>
                  <a:pt x="41363" y="31779"/>
                </a:lnTo>
                <a:lnTo>
                  <a:pt x="40891" y="31308"/>
                </a:lnTo>
                <a:lnTo>
                  <a:pt x="40465" y="30837"/>
                </a:lnTo>
                <a:lnTo>
                  <a:pt x="40061" y="30365"/>
                </a:lnTo>
                <a:lnTo>
                  <a:pt x="39679" y="29894"/>
                </a:lnTo>
                <a:lnTo>
                  <a:pt x="39320" y="29423"/>
                </a:lnTo>
                <a:lnTo>
                  <a:pt x="39006" y="28952"/>
                </a:lnTo>
                <a:lnTo>
                  <a:pt x="38692" y="28480"/>
                </a:lnTo>
                <a:lnTo>
                  <a:pt x="38400" y="28009"/>
                </a:lnTo>
                <a:lnTo>
                  <a:pt x="38131" y="27538"/>
                </a:lnTo>
                <a:lnTo>
                  <a:pt x="37660" y="26617"/>
                </a:lnTo>
                <a:lnTo>
                  <a:pt x="37211" y="25720"/>
                </a:lnTo>
                <a:lnTo>
                  <a:pt x="36964" y="25136"/>
                </a:lnTo>
                <a:lnTo>
                  <a:pt x="36695" y="24530"/>
                </a:lnTo>
                <a:lnTo>
                  <a:pt x="36201" y="23273"/>
                </a:lnTo>
                <a:lnTo>
                  <a:pt x="35730" y="21949"/>
                </a:lnTo>
                <a:lnTo>
                  <a:pt x="35258" y="20580"/>
                </a:lnTo>
                <a:lnTo>
                  <a:pt x="34316" y="17708"/>
                </a:lnTo>
                <a:lnTo>
                  <a:pt x="33844" y="16226"/>
                </a:lnTo>
                <a:lnTo>
                  <a:pt x="33328" y="14745"/>
                </a:lnTo>
                <a:lnTo>
                  <a:pt x="32789" y="13264"/>
                </a:lnTo>
                <a:lnTo>
                  <a:pt x="32228" y="11805"/>
                </a:lnTo>
                <a:lnTo>
                  <a:pt x="31937" y="11087"/>
                </a:lnTo>
                <a:lnTo>
                  <a:pt x="31622" y="10369"/>
                </a:lnTo>
                <a:lnTo>
                  <a:pt x="31286" y="9651"/>
                </a:lnTo>
                <a:lnTo>
                  <a:pt x="30949" y="8955"/>
                </a:lnTo>
                <a:lnTo>
                  <a:pt x="30590" y="8259"/>
                </a:lnTo>
                <a:lnTo>
                  <a:pt x="30209" y="7586"/>
                </a:lnTo>
                <a:lnTo>
                  <a:pt x="29827" y="6935"/>
                </a:lnTo>
                <a:lnTo>
                  <a:pt x="29423" y="6284"/>
                </a:lnTo>
                <a:lnTo>
                  <a:pt x="28997" y="5656"/>
                </a:lnTo>
                <a:lnTo>
                  <a:pt x="28548" y="5050"/>
                </a:lnTo>
                <a:lnTo>
                  <a:pt x="28076" y="4444"/>
                </a:lnTo>
                <a:lnTo>
                  <a:pt x="27583" y="3883"/>
                </a:lnTo>
                <a:lnTo>
                  <a:pt x="27313" y="3591"/>
                </a:lnTo>
                <a:lnTo>
                  <a:pt x="27044" y="3299"/>
                </a:lnTo>
                <a:lnTo>
                  <a:pt x="26752" y="3052"/>
                </a:lnTo>
                <a:lnTo>
                  <a:pt x="26461" y="2783"/>
                </a:lnTo>
                <a:lnTo>
                  <a:pt x="26146" y="2536"/>
                </a:lnTo>
                <a:lnTo>
                  <a:pt x="25832" y="2312"/>
                </a:lnTo>
                <a:lnTo>
                  <a:pt x="25518" y="2087"/>
                </a:lnTo>
                <a:lnTo>
                  <a:pt x="25204" y="1885"/>
                </a:lnTo>
                <a:lnTo>
                  <a:pt x="24531" y="1504"/>
                </a:lnTo>
                <a:lnTo>
                  <a:pt x="23835" y="1167"/>
                </a:lnTo>
                <a:lnTo>
                  <a:pt x="23117" y="875"/>
                </a:lnTo>
                <a:lnTo>
                  <a:pt x="22398" y="628"/>
                </a:lnTo>
                <a:lnTo>
                  <a:pt x="21635" y="426"/>
                </a:lnTo>
                <a:lnTo>
                  <a:pt x="20872" y="269"/>
                </a:lnTo>
                <a:lnTo>
                  <a:pt x="20087" y="135"/>
                </a:lnTo>
                <a:lnTo>
                  <a:pt x="19301" y="45"/>
                </a:lnTo>
                <a:lnTo>
                  <a:pt x="184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5679225" y="4701925"/>
            <a:ext cx="3245250" cy="441575"/>
          </a:xfrm>
          <a:custGeom>
            <a:avLst/>
            <a:gdLst/>
            <a:ahLst/>
            <a:cxnLst/>
            <a:rect l="l" t="t" r="r" b="b"/>
            <a:pathLst>
              <a:path w="129810" h="17663" extrusionOk="0">
                <a:moveTo>
                  <a:pt x="103574" y="0"/>
                </a:moveTo>
                <a:lnTo>
                  <a:pt x="102879" y="45"/>
                </a:lnTo>
                <a:lnTo>
                  <a:pt x="102183" y="90"/>
                </a:lnTo>
                <a:lnTo>
                  <a:pt x="101554" y="157"/>
                </a:lnTo>
                <a:lnTo>
                  <a:pt x="100926" y="225"/>
                </a:lnTo>
                <a:lnTo>
                  <a:pt x="100298" y="315"/>
                </a:lnTo>
                <a:lnTo>
                  <a:pt x="99669" y="404"/>
                </a:lnTo>
                <a:lnTo>
                  <a:pt x="98435" y="651"/>
                </a:lnTo>
                <a:lnTo>
                  <a:pt x="97200" y="943"/>
                </a:lnTo>
                <a:lnTo>
                  <a:pt x="95966" y="1280"/>
                </a:lnTo>
                <a:lnTo>
                  <a:pt x="94754" y="1639"/>
                </a:lnTo>
                <a:lnTo>
                  <a:pt x="93542" y="2043"/>
                </a:lnTo>
                <a:lnTo>
                  <a:pt x="92353" y="2492"/>
                </a:lnTo>
                <a:lnTo>
                  <a:pt x="91163" y="2940"/>
                </a:lnTo>
                <a:lnTo>
                  <a:pt x="89974" y="3434"/>
                </a:lnTo>
                <a:lnTo>
                  <a:pt x="88784" y="3928"/>
                </a:lnTo>
                <a:lnTo>
                  <a:pt x="87595" y="4467"/>
                </a:lnTo>
                <a:lnTo>
                  <a:pt x="85238" y="5521"/>
                </a:lnTo>
                <a:lnTo>
                  <a:pt x="82904" y="6621"/>
                </a:lnTo>
                <a:lnTo>
                  <a:pt x="80548" y="7676"/>
                </a:lnTo>
                <a:lnTo>
                  <a:pt x="79381" y="8192"/>
                </a:lnTo>
                <a:lnTo>
                  <a:pt x="78191" y="8686"/>
                </a:lnTo>
                <a:lnTo>
                  <a:pt x="77002" y="9180"/>
                </a:lnTo>
                <a:lnTo>
                  <a:pt x="75835" y="9628"/>
                </a:lnTo>
                <a:lnTo>
                  <a:pt x="74645" y="10055"/>
                </a:lnTo>
                <a:lnTo>
                  <a:pt x="73433" y="10459"/>
                </a:lnTo>
                <a:lnTo>
                  <a:pt x="72244" y="10818"/>
                </a:lnTo>
                <a:lnTo>
                  <a:pt x="71032" y="11132"/>
                </a:lnTo>
                <a:lnTo>
                  <a:pt x="69820" y="11424"/>
                </a:lnTo>
                <a:lnTo>
                  <a:pt x="68586" y="11648"/>
                </a:lnTo>
                <a:lnTo>
                  <a:pt x="67980" y="11738"/>
                </a:lnTo>
                <a:lnTo>
                  <a:pt x="67351" y="11828"/>
                </a:lnTo>
                <a:lnTo>
                  <a:pt x="66723" y="11895"/>
                </a:lnTo>
                <a:lnTo>
                  <a:pt x="66117" y="11962"/>
                </a:lnTo>
                <a:lnTo>
                  <a:pt x="65489" y="11985"/>
                </a:lnTo>
                <a:lnTo>
                  <a:pt x="64860" y="12030"/>
                </a:lnTo>
                <a:lnTo>
                  <a:pt x="63581" y="12030"/>
                </a:lnTo>
                <a:lnTo>
                  <a:pt x="62683" y="11985"/>
                </a:lnTo>
                <a:lnTo>
                  <a:pt x="61786" y="11918"/>
                </a:lnTo>
                <a:lnTo>
                  <a:pt x="60888" y="11805"/>
                </a:lnTo>
                <a:lnTo>
                  <a:pt x="60013" y="11671"/>
                </a:lnTo>
                <a:lnTo>
                  <a:pt x="59115" y="11514"/>
                </a:lnTo>
                <a:lnTo>
                  <a:pt x="58240" y="11334"/>
                </a:lnTo>
                <a:lnTo>
                  <a:pt x="57387" y="11132"/>
                </a:lnTo>
                <a:lnTo>
                  <a:pt x="56512" y="10908"/>
                </a:lnTo>
                <a:lnTo>
                  <a:pt x="55636" y="10661"/>
                </a:lnTo>
                <a:lnTo>
                  <a:pt x="54783" y="10391"/>
                </a:lnTo>
                <a:lnTo>
                  <a:pt x="53931" y="10122"/>
                </a:lnTo>
                <a:lnTo>
                  <a:pt x="53078" y="9808"/>
                </a:lnTo>
                <a:lnTo>
                  <a:pt x="51372" y="9180"/>
                </a:lnTo>
                <a:lnTo>
                  <a:pt x="49666" y="8529"/>
                </a:lnTo>
                <a:lnTo>
                  <a:pt x="46278" y="7137"/>
                </a:lnTo>
                <a:lnTo>
                  <a:pt x="44572" y="6464"/>
                </a:lnTo>
                <a:lnTo>
                  <a:pt x="42866" y="5791"/>
                </a:lnTo>
                <a:lnTo>
                  <a:pt x="41138" y="5162"/>
                </a:lnTo>
                <a:lnTo>
                  <a:pt x="40285" y="4848"/>
                </a:lnTo>
                <a:lnTo>
                  <a:pt x="39410" y="4579"/>
                </a:lnTo>
                <a:lnTo>
                  <a:pt x="38557" y="4309"/>
                </a:lnTo>
                <a:lnTo>
                  <a:pt x="37682" y="4063"/>
                </a:lnTo>
                <a:lnTo>
                  <a:pt x="36807" y="3816"/>
                </a:lnTo>
                <a:lnTo>
                  <a:pt x="35909" y="3614"/>
                </a:lnTo>
                <a:lnTo>
                  <a:pt x="35168" y="3457"/>
                </a:lnTo>
                <a:lnTo>
                  <a:pt x="34405" y="3322"/>
                </a:lnTo>
                <a:lnTo>
                  <a:pt x="33642" y="3187"/>
                </a:lnTo>
                <a:lnTo>
                  <a:pt x="32879" y="3075"/>
                </a:lnTo>
                <a:lnTo>
                  <a:pt x="32116" y="2985"/>
                </a:lnTo>
                <a:lnTo>
                  <a:pt x="31353" y="2918"/>
                </a:lnTo>
                <a:lnTo>
                  <a:pt x="30590" y="2873"/>
                </a:lnTo>
                <a:lnTo>
                  <a:pt x="29827" y="2828"/>
                </a:lnTo>
                <a:lnTo>
                  <a:pt x="29041" y="2806"/>
                </a:lnTo>
                <a:lnTo>
                  <a:pt x="27515" y="2806"/>
                </a:lnTo>
                <a:lnTo>
                  <a:pt x="26730" y="2851"/>
                </a:lnTo>
                <a:lnTo>
                  <a:pt x="25967" y="2896"/>
                </a:lnTo>
                <a:lnTo>
                  <a:pt x="25204" y="2963"/>
                </a:lnTo>
                <a:lnTo>
                  <a:pt x="24441" y="3030"/>
                </a:lnTo>
                <a:lnTo>
                  <a:pt x="23678" y="3120"/>
                </a:lnTo>
                <a:lnTo>
                  <a:pt x="22914" y="3255"/>
                </a:lnTo>
                <a:lnTo>
                  <a:pt x="22151" y="3367"/>
                </a:lnTo>
                <a:lnTo>
                  <a:pt x="21411" y="3524"/>
                </a:lnTo>
                <a:lnTo>
                  <a:pt x="20648" y="3681"/>
                </a:lnTo>
                <a:lnTo>
                  <a:pt x="19907" y="3861"/>
                </a:lnTo>
                <a:lnTo>
                  <a:pt x="19167" y="4063"/>
                </a:lnTo>
                <a:lnTo>
                  <a:pt x="18426" y="4265"/>
                </a:lnTo>
                <a:lnTo>
                  <a:pt x="17685" y="4489"/>
                </a:lnTo>
                <a:lnTo>
                  <a:pt x="16945" y="4736"/>
                </a:lnTo>
                <a:lnTo>
                  <a:pt x="16227" y="5005"/>
                </a:lnTo>
                <a:lnTo>
                  <a:pt x="15508" y="5274"/>
                </a:lnTo>
                <a:lnTo>
                  <a:pt x="14813" y="5566"/>
                </a:lnTo>
                <a:lnTo>
                  <a:pt x="14094" y="5880"/>
                </a:lnTo>
                <a:lnTo>
                  <a:pt x="13399" y="6195"/>
                </a:lnTo>
                <a:lnTo>
                  <a:pt x="12703" y="6554"/>
                </a:lnTo>
                <a:lnTo>
                  <a:pt x="12030" y="6890"/>
                </a:lnTo>
                <a:lnTo>
                  <a:pt x="11132" y="7407"/>
                </a:lnTo>
                <a:lnTo>
                  <a:pt x="10257" y="7923"/>
                </a:lnTo>
                <a:lnTo>
                  <a:pt x="9404" y="8461"/>
                </a:lnTo>
                <a:lnTo>
                  <a:pt x="8573" y="9045"/>
                </a:lnTo>
                <a:lnTo>
                  <a:pt x="7743" y="9628"/>
                </a:lnTo>
                <a:lnTo>
                  <a:pt x="6935" y="10257"/>
                </a:lnTo>
                <a:lnTo>
                  <a:pt x="6150" y="10908"/>
                </a:lnTo>
                <a:lnTo>
                  <a:pt x="5387" y="11581"/>
                </a:lnTo>
                <a:lnTo>
                  <a:pt x="4646" y="12254"/>
                </a:lnTo>
                <a:lnTo>
                  <a:pt x="3905" y="12972"/>
                </a:lnTo>
                <a:lnTo>
                  <a:pt x="3210" y="13713"/>
                </a:lnTo>
                <a:lnTo>
                  <a:pt x="2514" y="14454"/>
                </a:lnTo>
                <a:lnTo>
                  <a:pt x="1863" y="15239"/>
                </a:lnTo>
                <a:lnTo>
                  <a:pt x="1212" y="16025"/>
                </a:lnTo>
                <a:lnTo>
                  <a:pt x="606" y="16833"/>
                </a:lnTo>
                <a:lnTo>
                  <a:pt x="0" y="17663"/>
                </a:lnTo>
                <a:lnTo>
                  <a:pt x="129810" y="17663"/>
                </a:lnTo>
                <a:lnTo>
                  <a:pt x="129518" y="16922"/>
                </a:lnTo>
                <a:lnTo>
                  <a:pt x="129204" y="16182"/>
                </a:lnTo>
                <a:lnTo>
                  <a:pt x="128890" y="15464"/>
                </a:lnTo>
                <a:lnTo>
                  <a:pt x="128531" y="14745"/>
                </a:lnTo>
                <a:lnTo>
                  <a:pt x="128149" y="14027"/>
                </a:lnTo>
                <a:lnTo>
                  <a:pt x="127768" y="13332"/>
                </a:lnTo>
                <a:lnTo>
                  <a:pt x="127364" y="12658"/>
                </a:lnTo>
                <a:lnTo>
                  <a:pt x="126915" y="11985"/>
                </a:lnTo>
                <a:lnTo>
                  <a:pt x="126466" y="11334"/>
                </a:lnTo>
                <a:lnTo>
                  <a:pt x="125995" y="10683"/>
                </a:lnTo>
                <a:lnTo>
                  <a:pt x="125523" y="10055"/>
                </a:lnTo>
                <a:lnTo>
                  <a:pt x="125007" y="9426"/>
                </a:lnTo>
                <a:lnTo>
                  <a:pt x="124469" y="8843"/>
                </a:lnTo>
                <a:lnTo>
                  <a:pt x="123930" y="8259"/>
                </a:lnTo>
                <a:lnTo>
                  <a:pt x="123369" y="7676"/>
                </a:lnTo>
                <a:lnTo>
                  <a:pt x="122785" y="7137"/>
                </a:lnTo>
                <a:lnTo>
                  <a:pt x="122269" y="6666"/>
                </a:lnTo>
                <a:lnTo>
                  <a:pt x="121731" y="6217"/>
                </a:lnTo>
                <a:lnTo>
                  <a:pt x="121192" y="5768"/>
                </a:lnTo>
                <a:lnTo>
                  <a:pt x="120631" y="5342"/>
                </a:lnTo>
                <a:lnTo>
                  <a:pt x="120070" y="4938"/>
                </a:lnTo>
                <a:lnTo>
                  <a:pt x="119486" y="4556"/>
                </a:lnTo>
                <a:lnTo>
                  <a:pt x="118903" y="4175"/>
                </a:lnTo>
                <a:lnTo>
                  <a:pt x="118297" y="3816"/>
                </a:lnTo>
                <a:lnTo>
                  <a:pt x="117691" y="3457"/>
                </a:lnTo>
                <a:lnTo>
                  <a:pt x="117085" y="3120"/>
                </a:lnTo>
                <a:lnTo>
                  <a:pt x="116456" y="2806"/>
                </a:lnTo>
                <a:lnTo>
                  <a:pt x="115828" y="2514"/>
                </a:lnTo>
                <a:lnTo>
                  <a:pt x="115177" y="2222"/>
                </a:lnTo>
                <a:lnTo>
                  <a:pt x="114526" y="1953"/>
                </a:lnTo>
                <a:lnTo>
                  <a:pt x="113876" y="1706"/>
                </a:lnTo>
                <a:lnTo>
                  <a:pt x="113225" y="1482"/>
                </a:lnTo>
                <a:lnTo>
                  <a:pt x="112551" y="1257"/>
                </a:lnTo>
                <a:lnTo>
                  <a:pt x="111878" y="1055"/>
                </a:lnTo>
                <a:lnTo>
                  <a:pt x="111205" y="876"/>
                </a:lnTo>
                <a:lnTo>
                  <a:pt x="110532" y="696"/>
                </a:lnTo>
                <a:lnTo>
                  <a:pt x="109836" y="561"/>
                </a:lnTo>
                <a:lnTo>
                  <a:pt x="109163" y="427"/>
                </a:lnTo>
                <a:lnTo>
                  <a:pt x="108467" y="292"/>
                </a:lnTo>
                <a:lnTo>
                  <a:pt x="107771" y="202"/>
                </a:lnTo>
                <a:lnTo>
                  <a:pt x="107075" y="135"/>
                </a:lnTo>
                <a:lnTo>
                  <a:pt x="106380" y="68"/>
                </a:lnTo>
                <a:lnTo>
                  <a:pt x="105684" y="23"/>
                </a:lnTo>
                <a:lnTo>
                  <a:pt x="1049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2564606" y="1445238"/>
            <a:ext cx="5079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2"/>
          </p:nvPr>
        </p:nvSpPr>
        <p:spPr>
          <a:xfrm>
            <a:off x="2565056" y="3350248"/>
            <a:ext cx="5079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2565056" y="3719275"/>
            <a:ext cx="5079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3"/>
          </p:nvPr>
        </p:nvSpPr>
        <p:spPr>
          <a:xfrm>
            <a:off x="2564606" y="1814264"/>
            <a:ext cx="5080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7114379" y="4747621"/>
            <a:ext cx="111863" cy="48162"/>
          </a:xfrm>
          <a:custGeom>
            <a:avLst/>
            <a:gdLst/>
            <a:ahLst/>
            <a:cxnLst/>
            <a:rect l="l" t="t" r="r" b="b"/>
            <a:pathLst>
              <a:path w="2966" h="1277" fill="none" extrusionOk="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lnTo>
                  <a:pt x="601" y="0"/>
                </a:lnTo>
                <a:lnTo>
                  <a:pt x="601" y="0"/>
                </a:lnTo>
                <a:lnTo>
                  <a:pt x="1220" y="19"/>
                </a:lnTo>
                <a:lnTo>
                  <a:pt x="1802" y="75"/>
                </a:lnTo>
                <a:lnTo>
                  <a:pt x="1802" y="75"/>
                </a:lnTo>
                <a:lnTo>
                  <a:pt x="2121" y="113"/>
                </a:lnTo>
                <a:lnTo>
                  <a:pt x="2308" y="150"/>
                </a:lnTo>
                <a:lnTo>
                  <a:pt x="2496" y="188"/>
                </a:lnTo>
                <a:lnTo>
                  <a:pt x="2684" y="263"/>
                </a:lnTo>
                <a:lnTo>
                  <a:pt x="2759" y="319"/>
                </a:lnTo>
                <a:lnTo>
                  <a:pt x="2834" y="376"/>
                </a:lnTo>
                <a:lnTo>
                  <a:pt x="2890" y="432"/>
                </a:lnTo>
                <a:lnTo>
                  <a:pt x="2928" y="507"/>
                </a:lnTo>
                <a:lnTo>
                  <a:pt x="2946" y="582"/>
                </a:lnTo>
                <a:lnTo>
                  <a:pt x="2965" y="676"/>
                </a:lnTo>
                <a:lnTo>
                  <a:pt x="2965" y="676"/>
                </a:lnTo>
                <a:lnTo>
                  <a:pt x="2965" y="770"/>
                </a:lnTo>
                <a:lnTo>
                  <a:pt x="2928" y="864"/>
                </a:lnTo>
                <a:lnTo>
                  <a:pt x="2890" y="976"/>
                </a:lnTo>
                <a:lnTo>
                  <a:pt x="2834" y="1089"/>
                </a:lnTo>
                <a:lnTo>
                  <a:pt x="2834" y="1089"/>
                </a:lnTo>
                <a:lnTo>
                  <a:pt x="2796" y="1126"/>
                </a:lnTo>
                <a:lnTo>
                  <a:pt x="2740" y="1183"/>
                </a:lnTo>
                <a:lnTo>
                  <a:pt x="2665" y="1201"/>
                </a:lnTo>
                <a:lnTo>
                  <a:pt x="2590" y="1239"/>
                </a:lnTo>
                <a:lnTo>
                  <a:pt x="2402" y="1258"/>
                </a:lnTo>
                <a:lnTo>
                  <a:pt x="2177" y="1276"/>
                </a:lnTo>
                <a:lnTo>
                  <a:pt x="2177" y="1276"/>
                </a:lnTo>
                <a:lnTo>
                  <a:pt x="1896" y="1258"/>
                </a:lnTo>
                <a:lnTo>
                  <a:pt x="1614" y="1220"/>
                </a:lnTo>
                <a:lnTo>
                  <a:pt x="1389" y="1183"/>
                </a:lnTo>
                <a:lnTo>
                  <a:pt x="1220" y="1145"/>
                </a:lnTo>
                <a:lnTo>
                  <a:pt x="1220" y="1145"/>
                </a:lnTo>
                <a:lnTo>
                  <a:pt x="976" y="1051"/>
                </a:lnTo>
                <a:lnTo>
                  <a:pt x="770" y="939"/>
                </a:lnTo>
                <a:lnTo>
                  <a:pt x="601" y="826"/>
                </a:lnTo>
                <a:lnTo>
                  <a:pt x="432" y="676"/>
                </a:lnTo>
                <a:lnTo>
                  <a:pt x="301" y="526"/>
                </a:lnTo>
                <a:lnTo>
                  <a:pt x="169" y="376"/>
                </a:lnTo>
                <a:lnTo>
                  <a:pt x="75" y="207"/>
                </a:lnTo>
                <a:lnTo>
                  <a:pt x="0" y="19"/>
                </a:lnTo>
                <a:lnTo>
                  <a:pt x="0" y="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6344360" y="4890557"/>
            <a:ext cx="21988" cy="66567"/>
          </a:xfrm>
          <a:custGeom>
            <a:avLst/>
            <a:gdLst/>
            <a:ahLst/>
            <a:cxnLst/>
            <a:rect l="l" t="t" r="r" b="b"/>
            <a:pathLst>
              <a:path w="583" h="1765" fill="none" extrusionOk="0">
                <a:moveTo>
                  <a:pt x="1" y="1765"/>
                </a:moveTo>
                <a:lnTo>
                  <a:pt x="1" y="1765"/>
                </a:lnTo>
                <a:lnTo>
                  <a:pt x="1" y="1521"/>
                </a:lnTo>
                <a:lnTo>
                  <a:pt x="1" y="1277"/>
                </a:lnTo>
                <a:lnTo>
                  <a:pt x="39" y="1052"/>
                </a:lnTo>
                <a:lnTo>
                  <a:pt x="95" y="808"/>
                </a:lnTo>
                <a:lnTo>
                  <a:pt x="170" y="583"/>
                </a:lnTo>
                <a:lnTo>
                  <a:pt x="264" y="376"/>
                </a:lnTo>
                <a:lnTo>
                  <a:pt x="414" y="170"/>
                </a:lnTo>
                <a:lnTo>
                  <a:pt x="583" y="1"/>
                </a:lnTo>
                <a:lnTo>
                  <a:pt x="583" y="1"/>
                </a:lnTo>
                <a:lnTo>
                  <a:pt x="470" y="170"/>
                </a:lnTo>
                <a:lnTo>
                  <a:pt x="376" y="339"/>
                </a:lnTo>
                <a:lnTo>
                  <a:pt x="282" y="508"/>
                </a:lnTo>
                <a:lnTo>
                  <a:pt x="207" y="695"/>
                </a:lnTo>
                <a:lnTo>
                  <a:pt x="95" y="1052"/>
                </a:lnTo>
                <a:lnTo>
                  <a:pt x="39" y="1389"/>
                </a:lnTo>
                <a:lnTo>
                  <a:pt x="39" y="1389"/>
                </a:lnTo>
                <a:lnTo>
                  <a:pt x="20" y="1577"/>
                </a:lnTo>
                <a:lnTo>
                  <a:pt x="1" y="176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 rot="5400000" flipH="1">
            <a:off x="6175857" y="2293150"/>
            <a:ext cx="5074918" cy="1061611"/>
          </a:xfrm>
          <a:custGeom>
            <a:avLst/>
            <a:gdLst/>
            <a:ahLst/>
            <a:cxnLst/>
            <a:rect l="l" t="t" r="r" b="b"/>
            <a:pathLst>
              <a:path w="64327" h="13456" extrusionOk="0">
                <a:moveTo>
                  <a:pt x="61779" y="0"/>
                </a:moveTo>
                <a:lnTo>
                  <a:pt x="61442" y="21"/>
                </a:lnTo>
                <a:lnTo>
                  <a:pt x="61063" y="84"/>
                </a:lnTo>
                <a:lnTo>
                  <a:pt x="60663" y="148"/>
                </a:lnTo>
                <a:lnTo>
                  <a:pt x="60263" y="253"/>
                </a:lnTo>
                <a:lnTo>
                  <a:pt x="59842" y="379"/>
                </a:lnTo>
                <a:lnTo>
                  <a:pt x="59464" y="523"/>
                </a:lnTo>
                <a:lnTo>
                  <a:pt x="59464" y="523"/>
                </a:lnTo>
                <a:lnTo>
                  <a:pt x="64327" y="527"/>
                </a:lnTo>
                <a:lnTo>
                  <a:pt x="64095" y="421"/>
                </a:lnTo>
                <a:lnTo>
                  <a:pt x="63821" y="295"/>
                </a:lnTo>
                <a:lnTo>
                  <a:pt x="63463" y="190"/>
                </a:lnTo>
                <a:lnTo>
                  <a:pt x="62979" y="84"/>
                </a:lnTo>
                <a:lnTo>
                  <a:pt x="62726" y="42"/>
                </a:lnTo>
                <a:lnTo>
                  <a:pt x="62432" y="21"/>
                </a:lnTo>
                <a:lnTo>
                  <a:pt x="62116" y="0"/>
                </a:lnTo>
                <a:close/>
                <a:moveTo>
                  <a:pt x="2212" y="484"/>
                </a:moveTo>
                <a:lnTo>
                  <a:pt x="1" y="11139"/>
                </a:lnTo>
                <a:lnTo>
                  <a:pt x="611" y="11055"/>
                </a:lnTo>
                <a:lnTo>
                  <a:pt x="1538" y="10865"/>
                </a:lnTo>
                <a:lnTo>
                  <a:pt x="2780" y="10655"/>
                </a:lnTo>
                <a:lnTo>
                  <a:pt x="4275" y="10402"/>
                </a:lnTo>
                <a:lnTo>
                  <a:pt x="6002" y="10128"/>
                </a:lnTo>
                <a:lnTo>
                  <a:pt x="7939" y="9854"/>
                </a:lnTo>
                <a:lnTo>
                  <a:pt x="8971" y="9728"/>
                </a:lnTo>
                <a:lnTo>
                  <a:pt x="10044" y="9623"/>
                </a:lnTo>
                <a:lnTo>
                  <a:pt x="11160" y="9496"/>
                </a:lnTo>
                <a:lnTo>
                  <a:pt x="12297" y="9412"/>
                </a:lnTo>
                <a:lnTo>
                  <a:pt x="13456" y="9328"/>
                </a:lnTo>
                <a:lnTo>
                  <a:pt x="14656" y="9265"/>
                </a:lnTo>
                <a:lnTo>
                  <a:pt x="15856" y="9223"/>
                </a:lnTo>
                <a:lnTo>
                  <a:pt x="17098" y="9202"/>
                </a:lnTo>
                <a:lnTo>
                  <a:pt x="18341" y="9202"/>
                </a:lnTo>
                <a:lnTo>
                  <a:pt x="19583" y="9244"/>
                </a:lnTo>
                <a:lnTo>
                  <a:pt x="20825" y="9286"/>
                </a:lnTo>
                <a:lnTo>
                  <a:pt x="22088" y="9391"/>
                </a:lnTo>
                <a:lnTo>
                  <a:pt x="23331" y="9496"/>
                </a:lnTo>
                <a:lnTo>
                  <a:pt x="24573" y="9665"/>
                </a:lnTo>
                <a:lnTo>
                  <a:pt x="25815" y="9854"/>
                </a:lnTo>
                <a:lnTo>
                  <a:pt x="27037" y="10086"/>
                </a:lnTo>
                <a:lnTo>
                  <a:pt x="28237" y="10381"/>
                </a:lnTo>
                <a:lnTo>
                  <a:pt x="28826" y="10528"/>
                </a:lnTo>
                <a:lnTo>
                  <a:pt x="29416" y="10697"/>
                </a:lnTo>
                <a:lnTo>
                  <a:pt x="29984" y="10886"/>
                </a:lnTo>
                <a:lnTo>
                  <a:pt x="30553" y="11076"/>
                </a:lnTo>
                <a:lnTo>
                  <a:pt x="31121" y="11286"/>
                </a:lnTo>
                <a:lnTo>
                  <a:pt x="31690" y="11497"/>
                </a:lnTo>
                <a:lnTo>
                  <a:pt x="32764" y="11918"/>
                </a:lnTo>
                <a:lnTo>
                  <a:pt x="33817" y="12276"/>
                </a:lnTo>
                <a:lnTo>
                  <a:pt x="34827" y="12592"/>
                </a:lnTo>
                <a:lnTo>
                  <a:pt x="35817" y="12865"/>
                </a:lnTo>
                <a:lnTo>
                  <a:pt x="36764" y="13076"/>
                </a:lnTo>
                <a:lnTo>
                  <a:pt x="37670" y="13223"/>
                </a:lnTo>
                <a:lnTo>
                  <a:pt x="38554" y="13350"/>
                </a:lnTo>
                <a:lnTo>
                  <a:pt x="39417" y="13434"/>
                </a:lnTo>
                <a:lnTo>
                  <a:pt x="40239" y="13455"/>
                </a:lnTo>
                <a:lnTo>
                  <a:pt x="41039" y="13455"/>
                </a:lnTo>
                <a:lnTo>
                  <a:pt x="41797" y="13392"/>
                </a:lnTo>
                <a:lnTo>
                  <a:pt x="42534" y="13308"/>
                </a:lnTo>
                <a:lnTo>
                  <a:pt x="43250" y="13181"/>
                </a:lnTo>
                <a:lnTo>
                  <a:pt x="43945" y="13034"/>
                </a:lnTo>
                <a:lnTo>
                  <a:pt x="44597" y="12844"/>
                </a:lnTo>
                <a:lnTo>
                  <a:pt x="45229" y="12613"/>
                </a:lnTo>
                <a:lnTo>
                  <a:pt x="45861" y="12360"/>
                </a:lnTo>
                <a:lnTo>
                  <a:pt x="46450" y="12086"/>
                </a:lnTo>
                <a:lnTo>
                  <a:pt x="47019" y="11771"/>
                </a:lnTo>
                <a:lnTo>
                  <a:pt x="47566" y="11455"/>
                </a:lnTo>
                <a:lnTo>
                  <a:pt x="48114" y="11097"/>
                </a:lnTo>
                <a:lnTo>
                  <a:pt x="48619" y="10718"/>
                </a:lnTo>
                <a:lnTo>
                  <a:pt x="49124" y="10318"/>
                </a:lnTo>
                <a:lnTo>
                  <a:pt x="49588" y="9897"/>
                </a:lnTo>
                <a:lnTo>
                  <a:pt x="50072" y="9475"/>
                </a:lnTo>
                <a:lnTo>
                  <a:pt x="50514" y="9033"/>
                </a:lnTo>
                <a:lnTo>
                  <a:pt x="50956" y="8570"/>
                </a:lnTo>
                <a:lnTo>
                  <a:pt x="51377" y="8107"/>
                </a:lnTo>
                <a:lnTo>
                  <a:pt x="51777" y="7622"/>
                </a:lnTo>
                <a:lnTo>
                  <a:pt x="52177" y="7117"/>
                </a:lnTo>
                <a:lnTo>
                  <a:pt x="52956" y="6128"/>
                </a:lnTo>
                <a:lnTo>
                  <a:pt x="53546" y="5348"/>
                </a:lnTo>
                <a:lnTo>
                  <a:pt x="54136" y="4633"/>
                </a:lnTo>
                <a:lnTo>
                  <a:pt x="54725" y="3980"/>
                </a:lnTo>
                <a:lnTo>
                  <a:pt x="55294" y="3390"/>
                </a:lnTo>
                <a:lnTo>
                  <a:pt x="55862" y="2864"/>
                </a:lnTo>
                <a:lnTo>
                  <a:pt x="56410" y="2401"/>
                </a:lnTo>
                <a:lnTo>
                  <a:pt x="56936" y="1958"/>
                </a:lnTo>
                <a:lnTo>
                  <a:pt x="57462" y="1600"/>
                </a:lnTo>
                <a:lnTo>
                  <a:pt x="57968" y="1264"/>
                </a:lnTo>
                <a:lnTo>
                  <a:pt x="58452" y="990"/>
                </a:lnTo>
                <a:lnTo>
                  <a:pt x="58936" y="737"/>
                </a:lnTo>
                <a:lnTo>
                  <a:pt x="59400" y="548"/>
                </a:lnTo>
                <a:lnTo>
                  <a:pt x="59464" y="523"/>
                </a:lnTo>
                <a:lnTo>
                  <a:pt x="59464" y="523"/>
                </a:lnTo>
                <a:lnTo>
                  <a:pt x="2212" y="4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8182488" y="4662250"/>
            <a:ext cx="203100" cy="20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 rot="198667" flipH="1">
            <a:off x="-96692" y="-114862"/>
            <a:ext cx="2664614" cy="1035479"/>
          </a:xfrm>
          <a:custGeom>
            <a:avLst/>
            <a:gdLst/>
            <a:ahLst/>
            <a:cxnLst/>
            <a:rect l="l" t="t" r="r" b="b"/>
            <a:pathLst>
              <a:path w="24763" h="9623" extrusionOk="0">
                <a:moveTo>
                  <a:pt x="1" y="0"/>
                </a:moveTo>
                <a:lnTo>
                  <a:pt x="43" y="569"/>
                </a:lnTo>
                <a:lnTo>
                  <a:pt x="64" y="843"/>
                </a:lnTo>
                <a:lnTo>
                  <a:pt x="106" y="1095"/>
                </a:lnTo>
                <a:lnTo>
                  <a:pt x="169" y="1327"/>
                </a:lnTo>
                <a:lnTo>
                  <a:pt x="232" y="1537"/>
                </a:lnTo>
                <a:lnTo>
                  <a:pt x="317" y="1748"/>
                </a:lnTo>
                <a:lnTo>
                  <a:pt x="401" y="1938"/>
                </a:lnTo>
                <a:lnTo>
                  <a:pt x="485" y="2127"/>
                </a:lnTo>
                <a:lnTo>
                  <a:pt x="590" y="2295"/>
                </a:lnTo>
                <a:lnTo>
                  <a:pt x="717" y="2443"/>
                </a:lnTo>
                <a:lnTo>
                  <a:pt x="822" y="2590"/>
                </a:lnTo>
                <a:lnTo>
                  <a:pt x="969" y="2717"/>
                </a:lnTo>
                <a:lnTo>
                  <a:pt x="1096" y="2843"/>
                </a:lnTo>
                <a:lnTo>
                  <a:pt x="1243" y="2948"/>
                </a:lnTo>
                <a:lnTo>
                  <a:pt x="1411" y="3053"/>
                </a:lnTo>
                <a:lnTo>
                  <a:pt x="1727" y="3222"/>
                </a:lnTo>
                <a:lnTo>
                  <a:pt x="2106" y="3348"/>
                </a:lnTo>
                <a:lnTo>
                  <a:pt x="2485" y="3475"/>
                </a:lnTo>
                <a:lnTo>
                  <a:pt x="2906" y="3559"/>
                </a:lnTo>
                <a:lnTo>
                  <a:pt x="3328" y="3622"/>
                </a:lnTo>
                <a:lnTo>
                  <a:pt x="3791" y="3685"/>
                </a:lnTo>
                <a:lnTo>
                  <a:pt x="4759" y="3748"/>
                </a:lnTo>
                <a:lnTo>
                  <a:pt x="5791" y="3811"/>
                </a:lnTo>
                <a:lnTo>
                  <a:pt x="6865" y="3875"/>
                </a:lnTo>
                <a:lnTo>
                  <a:pt x="7412" y="3938"/>
                </a:lnTo>
                <a:lnTo>
                  <a:pt x="7981" y="4001"/>
                </a:lnTo>
                <a:lnTo>
                  <a:pt x="8549" y="4106"/>
                </a:lnTo>
                <a:lnTo>
                  <a:pt x="9097" y="4212"/>
                </a:lnTo>
                <a:lnTo>
                  <a:pt x="9665" y="4359"/>
                </a:lnTo>
                <a:lnTo>
                  <a:pt x="10234" y="4548"/>
                </a:lnTo>
                <a:lnTo>
                  <a:pt x="10781" y="4759"/>
                </a:lnTo>
                <a:lnTo>
                  <a:pt x="11329" y="5012"/>
                </a:lnTo>
                <a:lnTo>
                  <a:pt x="11876" y="5328"/>
                </a:lnTo>
                <a:lnTo>
                  <a:pt x="12424" y="5685"/>
                </a:lnTo>
                <a:lnTo>
                  <a:pt x="12676" y="5875"/>
                </a:lnTo>
                <a:lnTo>
                  <a:pt x="12950" y="6086"/>
                </a:lnTo>
                <a:lnTo>
                  <a:pt x="13203" y="6317"/>
                </a:lnTo>
                <a:lnTo>
                  <a:pt x="13455" y="6549"/>
                </a:lnTo>
                <a:lnTo>
                  <a:pt x="13961" y="7033"/>
                </a:lnTo>
                <a:lnTo>
                  <a:pt x="14466" y="7454"/>
                </a:lnTo>
                <a:lnTo>
                  <a:pt x="14972" y="7833"/>
                </a:lnTo>
                <a:lnTo>
                  <a:pt x="15477" y="8170"/>
                </a:lnTo>
                <a:lnTo>
                  <a:pt x="15982" y="8465"/>
                </a:lnTo>
                <a:lnTo>
                  <a:pt x="16488" y="8718"/>
                </a:lnTo>
                <a:lnTo>
                  <a:pt x="16993" y="8949"/>
                </a:lnTo>
                <a:lnTo>
                  <a:pt x="17477" y="9118"/>
                </a:lnTo>
                <a:lnTo>
                  <a:pt x="17961" y="9286"/>
                </a:lnTo>
                <a:lnTo>
                  <a:pt x="18446" y="9391"/>
                </a:lnTo>
                <a:lnTo>
                  <a:pt x="18930" y="9497"/>
                </a:lnTo>
                <a:lnTo>
                  <a:pt x="19393" y="9560"/>
                </a:lnTo>
                <a:lnTo>
                  <a:pt x="19835" y="9602"/>
                </a:lnTo>
                <a:lnTo>
                  <a:pt x="20278" y="9623"/>
                </a:lnTo>
                <a:lnTo>
                  <a:pt x="21120" y="9623"/>
                </a:lnTo>
                <a:lnTo>
                  <a:pt x="21520" y="9581"/>
                </a:lnTo>
                <a:lnTo>
                  <a:pt x="21899" y="9539"/>
                </a:lnTo>
                <a:lnTo>
                  <a:pt x="22257" y="9497"/>
                </a:lnTo>
                <a:lnTo>
                  <a:pt x="22594" y="9433"/>
                </a:lnTo>
                <a:lnTo>
                  <a:pt x="23225" y="9286"/>
                </a:lnTo>
                <a:lnTo>
                  <a:pt x="23752" y="9118"/>
                </a:lnTo>
                <a:lnTo>
                  <a:pt x="24173" y="8970"/>
                </a:lnTo>
                <a:lnTo>
                  <a:pt x="24489" y="8844"/>
                </a:lnTo>
                <a:lnTo>
                  <a:pt x="24763" y="8718"/>
                </a:lnTo>
                <a:lnTo>
                  <a:pt x="24763" y="1032"/>
                </a:ln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1472613" y="413550"/>
            <a:ext cx="203100" cy="20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227132" y="996695"/>
            <a:ext cx="116100" cy="11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 rot="5400000">
            <a:off x="8093325" y="3992700"/>
            <a:ext cx="1693900" cy="607675"/>
          </a:xfrm>
          <a:custGeom>
            <a:avLst/>
            <a:gdLst/>
            <a:ahLst/>
            <a:cxnLst/>
            <a:rect l="l" t="t" r="r" b="b"/>
            <a:pathLst>
              <a:path w="67756" h="24307" extrusionOk="0">
                <a:moveTo>
                  <a:pt x="0" y="0"/>
                </a:moveTo>
                <a:lnTo>
                  <a:pt x="718" y="516"/>
                </a:lnTo>
                <a:lnTo>
                  <a:pt x="1436" y="1010"/>
                </a:lnTo>
                <a:lnTo>
                  <a:pt x="2132" y="1526"/>
                </a:lnTo>
                <a:lnTo>
                  <a:pt x="2783" y="2020"/>
                </a:lnTo>
                <a:lnTo>
                  <a:pt x="4040" y="3008"/>
                </a:lnTo>
                <a:lnTo>
                  <a:pt x="5184" y="4018"/>
                </a:lnTo>
                <a:lnTo>
                  <a:pt x="6284" y="5005"/>
                </a:lnTo>
                <a:lnTo>
                  <a:pt x="7271" y="5970"/>
                </a:lnTo>
                <a:lnTo>
                  <a:pt x="8192" y="6935"/>
                </a:lnTo>
                <a:lnTo>
                  <a:pt x="9067" y="7900"/>
                </a:lnTo>
                <a:lnTo>
                  <a:pt x="9852" y="8843"/>
                </a:lnTo>
                <a:lnTo>
                  <a:pt x="10593" y="9763"/>
                </a:lnTo>
                <a:lnTo>
                  <a:pt x="11289" y="10683"/>
                </a:lnTo>
                <a:lnTo>
                  <a:pt x="11917" y="11581"/>
                </a:lnTo>
                <a:lnTo>
                  <a:pt x="12523" y="12456"/>
                </a:lnTo>
                <a:lnTo>
                  <a:pt x="13062" y="13309"/>
                </a:lnTo>
                <a:lnTo>
                  <a:pt x="13600" y="14139"/>
                </a:lnTo>
                <a:lnTo>
                  <a:pt x="14094" y="14970"/>
                </a:lnTo>
                <a:lnTo>
                  <a:pt x="15014" y="16518"/>
                </a:lnTo>
                <a:lnTo>
                  <a:pt x="15912" y="17977"/>
                </a:lnTo>
                <a:lnTo>
                  <a:pt x="16338" y="18673"/>
                </a:lnTo>
                <a:lnTo>
                  <a:pt x="16787" y="19324"/>
                </a:lnTo>
                <a:lnTo>
                  <a:pt x="17214" y="19952"/>
                </a:lnTo>
                <a:lnTo>
                  <a:pt x="17685" y="20536"/>
                </a:lnTo>
                <a:lnTo>
                  <a:pt x="18156" y="21097"/>
                </a:lnTo>
                <a:lnTo>
                  <a:pt x="18650" y="21613"/>
                </a:lnTo>
                <a:lnTo>
                  <a:pt x="19189" y="22107"/>
                </a:lnTo>
                <a:lnTo>
                  <a:pt x="19750" y="22555"/>
                </a:lnTo>
                <a:lnTo>
                  <a:pt x="20042" y="22757"/>
                </a:lnTo>
                <a:lnTo>
                  <a:pt x="20356" y="22959"/>
                </a:lnTo>
                <a:lnTo>
                  <a:pt x="20670" y="23139"/>
                </a:lnTo>
                <a:lnTo>
                  <a:pt x="20984" y="23319"/>
                </a:lnTo>
                <a:lnTo>
                  <a:pt x="21321" y="23476"/>
                </a:lnTo>
                <a:lnTo>
                  <a:pt x="21680" y="23633"/>
                </a:lnTo>
                <a:lnTo>
                  <a:pt x="22039" y="23790"/>
                </a:lnTo>
                <a:lnTo>
                  <a:pt x="22420" y="23924"/>
                </a:lnTo>
                <a:lnTo>
                  <a:pt x="23004" y="24082"/>
                </a:lnTo>
                <a:lnTo>
                  <a:pt x="23587" y="24216"/>
                </a:lnTo>
                <a:lnTo>
                  <a:pt x="24171" y="24284"/>
                </a:lnTo>
                <a:lnTo>
                  <a:pt x="24777" y="24306"/>
                </a:lnTo>
                <a:lnTo>
                  <a:pt x="25360" y="24306"/>
                </a:lnTo>
                <a:lnTo>
                  <a:pt x="25989" y="24261"/>
                </a:lnTo>
                <a:lnTo>
                  <a:pt x="26595" y="24171"/>
                </a:lnTo>
                <a:lnTo>
                  <a:pt x="27223" y="24059"/>
                </a:lnTo>
                <a:lnTo>
                  <a:pt x="27852" y="23924"/>
                </a:lnTo>
                <a:lnTo>
                  <a:pt x="28480" y="23767"/>
                </a:lnTo>
                <a:lnTo>
                  <a:pt x="29131" y="23565"/>
                </a:lnTo>
                <a:lnTo>
                  <a:pt x="29782" y="23363"/>
                </a:lnTo>
                <a:lnTo>
                  <a:pt x="30455" y="23139"/>
                </a:lnTo>
                <a:lnTo>
                  <a:pt x="31106" y="22870"/>
                </a:lnTo>
                <a:lnTo>
                  <a:pt x="32475" y="22353"/>
                </a:lnTo>
                <a:lnTo>
                  <a:pt x="35303" y="21209"/>
                </a:lnTo>
                <a:lnTo>
                  <a:pt x="36761" y="20625"/>
                </a:lnTo>
                <a:lnTo>
                  <a:pt x="38243" y="20087"/>
                </a:lnTo>
                <a:lnTo>
                  <a:pt x="39006" y="19840"/>
                </a:lnTo>
                <a:lnTo>
                  <a:pt x="39791" y="19593"/>
                </a:lnTo>
                <a:lnTo>
                  <a:pt x="40554" y="19369"/>
                </a:lnTo>
                <a:lnTo>
                  <a:pt x="41340" y="19167"/>
                </a:lnTo>
                <a:lnTo>
                  <a:pt x="42148" y="18987"/>
                </a:lnTo>
                <a:lnTo>
                  <a:pt x="42956" y="18830"/>
                </a:lnTo>
                <a:lnTo>
                  <a:pt x="43764" y="18718"/>
                </a:lnTo>
                <a:lnTo>
                  <a:pt x="44594" y="18605"/>
                </a:lnTo>
                <a:lnTo>
                  <a:pt x="45245" y="18561"/>
                </a:lnTo>
                <a:lnTo>
                  <a:pt x="45896" y="18561"/>
                </a:lnTo>
                <a:lnTo>
                  <a:pt x="46547" y="18583"/>
                </a:lnTo>
                <a:lnTo>
                  <a:pt x="47175" y="18650"/>
                </a:lnTo>
                <a:lnTo>
                  <a:pt x="47826" y="18718"/>
                </a:lnTo>
                <a:lnTo>
                  <a:pt x="48454" y="18830"/>
                </a:lnTo>
                <a:lnTo>
                  <a:pt x="49105" y="18965"/>
                </a:lnTo>
                <a:lnTo>
                  <a:pt x="49756" y="19099"/>
                </a:lnTo>
                <a:lnTo>
                  <a:pt x="51058" y="19413"/>
                </a:lnTo>
                <a:lnTo>
                  <a:pt x="52359" y="19773"/>
                </a:lnTo>
                <a:lnTo>
                  <a:pt x="53706" y="20132"/>
                </a:lnTo>
                <a:lnTo>
                  <a:pt x="55075" y="20491"/>
                </a:lnTo>
                <a:lnTo>
                  <a:pt x="55771" y="20648"/>
                </a:lnTo>
                <a:lnTo>
                  <a:pt x="56466" y="20782"/>
                </a:lnTo>
                <a:lnTo>
                  <a:pt x="57185" y="20917"/>
                </a:lnTo>
                <a:lnTo>
                  <a:pt x="57903" y="21029"/>
                </a:lnTo>
                <a:lnTo>
                  <a:pt x="58643" y="21097"/>
                </a:lnTo>
                <a:lnTo>
                  <a:pt x="59406" y="21164"/>
                </a:lnTo>
                <a:lnTo>
                  <a:pt x="60169" y="21186"/>
                </a:lnTo>
                <a:lnTo>
                  <a:pt x="60932" y="21186"/>
                </a:lnTo>
                <a:lnTo>
                  <a:pt x="61718" y="21142"/>
                </a:lnTo>
                <a:lnTo>
                  <a:pt x="62526" y="21074"/>
                </a:lnTo>
                <a:lnTo>
                  <a:pt x="63356" y="20962"/>
                </a:lnTo>
                <a:lnTo>
                  <a:pt x="64209" y="20782"/>
                </a:lnTo>
                <a:lnTo>
                  <a:pt x="65062" y="20580"/>
                </a:lnTo>
                <a:lnTo>
                  <a:pt x="65937" y="20311"/>
                </a:lnTo>
                <a:lnTo>
                  <a:pt x="66835" y="19997"/>
                </a:lnTo>
                <a:lnTo>
                  <a:pt x="67755" y="19615"/>
                </a:lnTo>
                <a:lnTo>
                  <a:pt x="677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 flipH="1">
            <a:off x="0" y="-75163"/>
            <a:ext cx="1526700" cy="678375"/>
          </a:xfrm>
          <a:custGeom>
            <a:avLst/>
            <a:gdLst/>
            <a:ahLst/>
            <a:cxnLst/>
            <a:rect l="l" t="t" r="r" b="b"/>
            <a:pathLst>
              <a:path w="61068" h="27135" extrusionOk="0">
                <a:moveTo>
                  <a:pt x="1" y="1"/>
                </a:moveTo>
                <a:lnTo>
                  <a:pt x="719" y="988"/>
                </a:lnTo>
                <a:lnTo>
                  <a:pt x="1437" y="2021"/>
                </a:lnTo>
                <a:lnTo>
                  <a:pt x="2133" y="3053"/>
                </a:lnTo>
                <a:lnTo>
                  <a:pt x="2806" y="4108"/>
                </a:lnTo>
                <a:lnTo>
                  <a:pt x="4108" y="6218"/>
                </a:lnTo>
                <a:lnTo>
                  <a:pt x="5410" y="8350"/>
                </a:lnTo>
                <a:lnTo>
                  <a:pt x="6734" y="10482"/>
                </a:lnTo>
                <a:lnTo>
                  <a:pt x="7407" y="11514"/>
                </a:lnTo>
                <a:lnTo>
                  <a:pt x="8103" y="12547"/>
                </a:lnTo>
                <a:lnTo>
                  <a:pt x="8799" y="13579"/>
                </a:lnTo>
                <a:lnTo>
                  <a:pt x="9539" y="14566"/>
                </a:lnTo>
                <a:lnTo>
                  <a:pt x="10325" y="15531"/>
                </a:lnTo>
                <a:lnTo>
                  <a:pt x="11110" y="16497"/>
                </a:lnTo>
                <a:lnTo>
                  <a:pt x="11873" y="17304"/>
                </a:lnTo>
                <a:lnTo>
                  <a:pt x="12659" y="18112"/>
                </a:lnTo>
                <a:lnTo>
                  <a:pt x="13467" y="18875"/>
                </a:lnTo>
                <a:lnTo>
                  <a:pt x="14319" y="19594"/>
                </a:lnTo>
                <a:lnTo>
                  <a:pt x="15172" y="20289"/>
                </a:lnTo>
                <a:lnTo>
                  <a:pt x="16070" y="20963"/>
                </a:lnTo>
                <a:lnTo>
                  <a:pt x="16990" y="21614"/>
                </a:lnTo>
                <a:lnTo>
                  <a:pt x="17933" y="22197"/>
                </a:lnTo>
                <a:lnTo>
                  <a:pt x="18875" y="22781"/>
                </a:lnTo>
                <a:lnTo>
                  <a:pt x="19863" y="23319"/>
                </a:lnTo>
                <a:lnTo>
                  <a:pt x="20850" y="23813"/>
                </a:lnTo>
                <a:lnTo>
                  <a:pt x="21860" y="24284"/>
                </a:lnTo>
                <a:lnTo>
                  <a:pt x="22893" y="24733"/>
                </a:lnTo>
                <a:lnTo>
                  <a:pt x="23947" y="25115"/>
                </a:lnTo>
                <a:lnTo>
                  <a:pt x="25002" y="25496"/>
                </a:lnTo>
                <a:lnTo>
                  <a:pt x="26057" y="25810"/>
                </a:lnTo>
                <a:lnTo>
                  <a:pt x="27134" y="26102"/>
                </a:lnTo>
                <a:lnTo>
                  <a:pt x="28234" y="26371"/>
                </a:lnTo>
                <a:lnTo>
                  <a:pt x="29311" y="26596"/>
                </a:lnTo>
                <a:lnTo>
                  <a:pt x="30433" y="26775"/>
                </a:lnTo>
                <a:lnTo>
                  <a:pt x="31533" y="26910"/>
                </a:lnTo>
                <a:lnTo>
                  <a:pt x="32633" y="27022"/>
                </a:lnTo>
                <a:lnTo>
                  <a:pt x="33755" y="27090"/>
                </a:lnTo>
                <a:lnTo>
                  <a:pt x="34877" y="27135"/>
                </a:lnTo>
                <a:lnTo>
                  <a:pt x="35977" y="27112"/>
                </a:lnTo>
                <a:lnTo>
                  <a:pt x="37099" y="27067"/>
                </a:lnTo>
                <a:lnTo>
                  <a:pt x="38199" y="26977"/>
                </a:lnTo>
                <a:lnTo>
                  <a:pt x="39321" y="26865"/>
                </a:lnTo>
                <a:lnTo>
                  <a:pt x="40421" y="26686"/>
                </a:lnTo>
                <a:lnTo>
                  <a:pt x="41520" y="26484"/>
                </a:lnTo>
                <a:lnTo>
                  <a:pt x="42598" y="26237"/>
                </a:lnTo>
                <a:lnTo>
                  <a:pt x="43675" y="25945"/>
                </a:lnTo>
                <a:lnTo>
                  <a:pt x="44640" y="25631"/>
                </a:lnTo>
                <a:lnTo>
                  <a:pt x="45605" y="25317"/>
                </a:lnTo>
                <a:lnTo>
                  <a:pt x="46570" y="24958"/>
                </a:lnTo>
                <a:lnTo>
                  <a:pt x="47513" y="24598"/>
                </a:lnTo>
                <a:lnTo>
                  <a:pt x="48455" y="24194"/>
                </a:lnTo>
                <a:lnTo>
                  <a:pt x="49398" y="23813"/>
                </a:lnTo>
                <a:lnTo>
                  <a:pt x="51260" y="22983"/>
                </a:lnTo>
                <a:lnTo>
                  <a:pt x="53101" y="22152"/>
                </a:lnTo>
                <a:lnTo>
                  <a:pt x="54964" y="21322"/>
                </a:lnTo>
                <a:lnTo>
                  <a:pt x="55906" y="20940"/>
                </a:lnTo>
                <a:lnTo>
                  <a:pt x="56849" y="20559"/>
                </a:lnTo>
                <a:lnTo>
                  <a:pt x="57814" y="20200"/>
                </a:lnTo>
                <a:lnTo>
                  <a:pt x="58779" y="19885"/>
                </a:lnTo>
                <a:lnTo>
                  <a:pt x="59901" y="19526"/>
                </a:lnTo>
                <a:lnTo>
                  <a:pt x="61068" y="19212"/>
                </a:lnTo>
                <a:lnTo>
                  <a:pt x="6106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713288" y="1695150"/>
            <a:ext cx="4545300" cy="20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/>
          <p:nvPr/>
        </p:nvSpPr>
        <p:spPr>
          <a:xfrm rot="-5400000">
            <a:off x="-2392600" y="2269925"/>
            <a:ext cx="5074918" cy="1061611"/>
          </a:xfrm>
          <a:custGeom>
            <a:avLst/>
            <a:gdLst/>
            <a:ahLst/>
            <a:cxnLst/>
            <a:rect l="l" t="t" r="r" b="b"/>
            <a:pathLst>
              <a:path w="64327" h="13456" extrusionOk="0">
                <a:moveTo>
                  <a:pt x="61779" y="0"/>
                </a:moveTo>
                <a:lnTo>
                  <a:pt x="61442" y="21"/>
                </a:lnTo>
                <a:lnTo>
                  <a:pt x="61063" y="84"/>
                </a:lnTo>
                <a:lnTo>
                  <a:pt x="60663" y="148"/>
                </a:lnTo>
                <a:lnTo>
                  <a:pt x="60263" y="253"/>
                </a:lnTo>
                <a:lnTo>
                  <a:pt x="59842" y="379"/>
                </a:lnTo>
                <a:lnTo>
                  <a:pt x="59464" y="523"/>
                </a:lnTo>
                <a:lnTo>
                  <a:pt x="59464" y="523"/>
                </a:lnTo>
                <a:lnTo>
                  <a:pt x="64327" y="527"/>
                </a:lnTo>
                <a:lnTo>
                  <a:pt x="64095" y="421"/>
                </a:lnTo>
                <a:lnTo>
                  <a:pt x="63821" y="295"/>
                </a:lnTo>
                <a:lnTo>
                  <a:pt x="63463" y="190"/>
                </a:lnTo>
                <a:lnTo>
                  <a:pt x="62979" y="84"/>
                </a:lnTo>
                <a:lnTo>
                  <a:pt x="62726" y="42"/>
                </a:lnTo>
                <a:lnTo>
                  <a:pt x="62432" y="21"/>
                </a:lnTo>
                <a:lnTo>
                  <a:pt x="62116" y="0"/>
                </a:lnTo>
                <a:close/>
                <a:moveTo>
                  <a:pt x="2212" y="484"/>
                </a:moveTo>
                <a:lnTo>
                  <a:pt x="1" y="11139"/>
                </a:lnTo>
                <a:lnTo>
                  <a:pt x="611" y="11055"/>
                </a:lnTo>
                <a:lnTo>
                  <a:pt x="1538" y="10865"/>
                </a:lnTo>
                <a:lnTo>
                  <a:pt x="2780" y="10655"/>
                </a:lnTo>
                <a:lnTo>
                  <a:pt x="4275" y="10402"/>
                </a:lnTo>
                <a:lnTo>
                  <a:pt x="6002" y="10128"/>
                </a:lnTo>
                <a:lnTo>
                  <a:pt x="7939" y="9854"/>
                </a:lnTo>
                <a:lnTo>
                  <a:pt x="8971" y="9728"/>
                </a:lnTo>
                <a:lnTo>
                  <a:pt x="10044" y="9623"/>
                </a:lnTo>
                <a:lnTo>
                  <a:pt x="11160" y="9496"/>
                </a:lnTo>
                <a:lnTo>
                  <a:pt x="12297" y="9412"/>
                </a:lnTo>
                <a:lnTo>
                  <a:pt x="13456" y="9328"/>
                </a:lnTo>
                <a:lnTo>
                  <a:pt x="14656" y="9265"/>
                </a:lnTo>
                <a:lnTo>
                  <a:pt x="15856" y="9223"/>
                </a:lnTo>
                <a:lnTo>
                  <a:pt x="17098" y="9202"/>
                </a:lnTo>
                <a:lnTo>
                  <a:pt x="18341" y="9202"/>
                </a:lnTo>
                <a:lnTo>
                  <a:pt x="19583" y="9244"/>
                </a:lnTo>
                <a:lnTo>
                  <a:pt x="20825" y="9286"/>
                </a:lnTo>
                <a:lnTo>
                  <a:pt x="22088" y="9391"/>
                </a:lnTo>
                <a:lnTo>
                  <a:pt x="23331" y="9496"/>
                </a:lnTo>
                <a:lnTo>
                  <a:pt x="24573" y="9665"/>
                </a:lnTo>
                <a:lnTo>
                  <a:pt x="25815" y="9854"/>
                </a:lnTo>
                <a:lnTo>
                  <a:pt x="27037" y="10086"/>
                </a:lnTo>
                <a:lnTo>
                  <a:pt x="28237" y="10381"/>
                </a:lnTo>
                <a:lnTo>
                  <a:pt x="28826" y="10528"/>
                </a:lnTo>
                <a:lnTo>
                  <a:pt x="29416" y="10697"/>
                </a:lnTo>
                <a:lnTo>
                  <a:pt x="29984" y="10886"/>
                </a:lnTo>
                <a:lnTo>
                  <a:pt x="30553" y="11076"/>
                </a:lnTo>
                <a:lnTo>
                  <a:pt x="31121" y="11286"/>
                </a:lnTo>
                <a:lnTo>
                  <a:pt x="31690" y="11497"/>
                </a:lnTo>
                <a:lnTo>
                  <a:pt x="32764" y="11918"/>
                </a:lnTo>
                <a:lnTo>
                  <a:pt x="33817" y="12276"/>
                </a:lnTo>
                <a:lnTo>
                  <a:pt x="34827" y="12592"/>
                </a:lnTo>
                <a:lnTo>
                  <a:pt x="35817" y="12865"/>
                </a:lnTo>
                <a:lnTo>
                  <a:pt x="36764" y="13076"/>
                </a:lnTo>
                <a:lnTo>
                  <a:pt x="37670" y="13223"/>
                </a:lnTo>
                <a:lnTo>
                  <a:pt x="38554" y="13350"/>
                </a:lnTo>
                <a:lnTo>
                  <a:pt x="39417" y="13434"/>
                </a:lnTo>
                <a:lnTo>
                  <a:pt x="40239" y="13455"/>
                </a:lnTo>
                <a:lnTo>
                  <a:pt x="41039" y="13455"/>
                </a:lnTo>
                <a:lnTo>
                  <a:pt x="41797" y="13392"/>
                </a:lnTo>
                <a:lnTo>
                  <a:pt x="42534" y="13308"/>
                </a:lnTo>
                <a:lnTo>
                  <a:pt x="43250" y="13181"/>
                </a:lnTo>
                <a:lnTo>
                  <a:pt x="43945" y="13034"/>
                </a:lnTo>
                <a:lnTo>
                  <a:pt x="44597" y="12844"/>
                </a:lnTo>
                <a:lnTo>
                  <a:pt x="45229" y="12613"/>
                </a:lnTo>
                <a:lnTo>
                  <a:pt x="45861" y="12360"/>
                </a:lnTo>
                <a:lnTo>
                  <a:pt x="46450" y="12086"/>
                </a:lnTo>
                <a:lnTo>
                  <a:pt x="47019" y="11771"/>
                </a:lnTo>
                <a:lnTo>
                  <a:pt x="47566" y="11455"/>
                </a:lnTo>
                <a:lnTo>
                  <a:pt x="48114" y="11097"/>
                </a:lnTo>
                <a:lnTo>
                  <a:pt x="48619" y="10718"/>
                </a:lnTo>
                <a:lnTo>
                  <a:pt x="49124" y="10318"/>
                </a:lnTo>
                <a:lnTo>
                  <a:pt x="49588" y="9897"/>
                </a:lnTo>
                <a:lnTo>
                  <a:pt x="50072" y="9475"/>
                </a:lnTo>
                <a:lnTo>
                  <a:pt x="50514" y="9033"/>
                </a:lnTo>
                <a:lnTo>
                  <a:pt x="50956" y="8570"/>
                </a:lnTo>
                <a:lnTo>
                  <a:pt x="51377" y="8107"/>
                </a:lnTo>
                <a:lnTo>
                  <a:pt x="51777" y="7622"/>
                </a:lnTo>
                <a:lnTo>
                  <a:pt x="52177" y="7117"/>
                </a:lnTo>
                <a:lnTo>
                  <a:pt x="52956" y="6128"/>
                </a:lnTo>
                <a:lnTo>
                  <a:pt x="53546" y="5348"/>
                </a:lnTo>
                <a:lnTo>
                  <a:pt x="54136" y="4633"/>
                </a:lnTo>
                <a:lnTo>
                  <a:pt x="54725" y="3980"/>
                </a:lnTo>
                <a:lnTo>
                  <a:pt x="55294" y="3390"/>
                </a:lnTo>
                <a:lnTo>
                  <a:pt x="55862" y="2864"/>
                </a:lnTo>
                <a:lnTo>
                  <a:pt x="56410" y="2401"/>
                </a:lnTo>
                <a:lnTo>
                  <a:pt x="56936" y="1958"/>
                </a:lnTo>
                <a:lnTo>
                  <a:pt x="57462" y="1600"/>
                </a:lnTo>
                <a:lnTo>
                  <a:pt x="57968" y="1264"/>
                </a:lnTo>
                <a:lnTo>
                  <a:pt x="58452" y="990"/>
                </a:lnTo>
                <a:lnTo>
                  <a:pt x="58936" y="737"/>
                </a:lnTo>
                <a:lnTo>
                  <a:pt x="59400" y="548"/>
                </a:lnTo>
                <a:lnTo>
                  <a:pt x="59464" y="523"/>
                </a:lnTo>
                <a:lnTo>
                  <a:pt x="59464" y="523"/>
                </a:lnTo>
                <a:lnTo>
                  <a:pt x="2212" y="48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 rot="-5400000" flipH="1">
            <a:off x="6783650" y="331095"/>
            <a:ext cx="2929197" cy="1935028"/>
          </a:xfrm>
          <a:custGeom>
            <a:avLst/>
            <a:gdLst/>
            <a:ahLst/>
            <a:cxnLst/>
            <a:rect l="l" t="t" r="r" b="b"/>
            <a:pathLst>
              <a:path w="40386" h="26679" extrusionOk="0">
                <a:moveTo>
                  <a:pt x="1" y="1"/>
                </a:moveTo>
                <a:lnTo>
                  <a:pt x="1222" y="26679"/>
                </a:lnTo>
                <a:lnTo>
                  <a:pt x="40386" y="26679"/>
                </a:lnTo>
                <a:lnTo>
                  <a:pt x="40070" y="26405"/>
                </a:lnTo>
                <a:lnTo>
                  <a:pt x="39754" y="26132"/>
                </a:lnTo>
                <a:lnTo>
                  <a:pt x="39438" y="25879"/>
                </a:lnTo>
                <a:lnTo>
                  <a:pt x="39101" y="25647"/>
                </a:lnTo>
                <a:lnTo>
                  <a:pt x="38786" y="25437"/>
                </a:lnTo>
                <a:lnTo>
                  <a:pt x="38449" y="25247"/>
                </a:lnTo>
                <a:lnTo>
                  <a:pt x="38133" y="25058"/>
                </a:lnTo>
                <a:lnTo>
                  <a:pt x="37796" y="24889"/>
                </a:lnTo>
                <a:lnTo>
                  <a:pt x="37459" y="24721"/>
                </a:lnTo>
                <a:lnTo>
                  <a:pt x="37122" y="24573"/>
                </a:lnTo>
                <a:lnTo>
                  <a:pt x="36427" y="24321"/>
                </a:lnTo>
                <a:lnTo>
                  <a:pt x="35732" y="24110"/>
                </a:lnTo>
                <a:lnTo>
                  <a:pt x="35038" y="23942"/>
                </a:lnTo>
                <a:lnTo>
                  <a:pt x="34322" y="23794"/>
                </a:lnTo>
                <a:lnTo>
                  <a:pt x="33606" y="23668"/>
                </a:lnTo>
                <a:lnTo>
                  <a:pt x="32890" y="23584"/>
                </a:lnTo>
                <a:lnTo>
                  <a:pt x="32174" y="23521"/>
                </a:lnTo>
                <a:lnTo>
                  <a:pt x="30742" y="23394"/>
                </a:lnTo>
                <a:lnTo>
                  <a:pt x="29310" y="23310"/>
                </a:lnTo>
                <a:lnTo>
                  <a:pt x="28594" y="23247"/>
                </a:lnTo>
                <a:lnTo>
                  <a:pt x="27879" y="23184"/>
                </a:lnTo>
                <a:lnTo>
                  <a:pt x="27163" y="23078"/>
                </a:lnTo>
                <a:lnTo>
                  <a:pt x="26468" y="22973"/>
                </a:lnTo>
                <a:lnTo>
                  <a:pt x="25773" y="22847"/>
                </a:lnTo>
                <a:lnTo>
                  <a:pt x="25078" y="22678"/>
                </a:lnTo>
                <a:lnTo>
                  <a:pt x="24404" y="22489"/>
                </a:lnTo>
                <a:lnTo>
                  <a:pt x="23731" y="22236"/>
                </a:lnTo>
                <a:lnTo>
                  <a:pt x="23078" y="21941"/>
                </a:lnTo>
                <a:lnTo>
                  <a:pt x="22762" y="21773"/>
                </a:lnTo>
                <a:lnTo>
                  <a:pt x="22446" y="21604"/>
                </a:lnTo>
                <a:lnTo>
                  <a:pt x="22130" y="21415"/>
                </a:lnTo>
                <a:lnTo>
                  <a:pt x="21814" y="21204"/>
                </a:lnTo>
                <a:lnTo>
                  <a:pt x="21499" y="20994"/>
                </a:lnTo>
                <a:lnTo>
                  <a:pt x="21204" y="20741"/>
                </a:lnTo>
                <a:lnTo>
                  <a:pt x="20888" y="20489"/>
                </a:lnTo>
                <a:lnTo>
                  <a:pt x="20593" y="20215"/>
                </a:lnTo>
                <a:lnTo>
                  <a:pt x="20298" y="19941"/>
                </a:lnTo>
                <a:lnTo>
                  <a:pt x="20004" y="19625"/>
                </a:lnTo>
                <a:lnTo>
                  <a:pt x="19730" y="19288"/>
                </a:lnTo>
                <a:lnTo>
                  <a:pt x="19456" y="18951"/>
                </a:lnTo>
                <a:lnTo>
                  <a:pt x="19182" y="18572"/>
                </a:lnTo>
                <a:lnTo>
                  <a:pt x="18909" y="18193"/>
                </a:lnTo>
                <a:lnTo>
                  <a:pt x="17772" y="16551"/>
                </a:lnTo>
                <a:lnTo>
                  <a:pt x="16677" y="14993"/>
                </a:lnTo>
                <a:lnTo>
                  <a:pt x="15603" y="13540"/>
                </a:lnTo>
                <a:lnTo>
                  <a:pt x="14571" y="12192"/>
                </a:lnTo>
                <a:lnTo>
                  <a:pt x="13582" y="10929"/>
                </a:lnTo>
                <a:lnTo>
                  <a:pt x="12613" y="9771"/>
                </a:lnTo>
                <a:lnTo>
                  <a:pt x="11687" y="8676"/>
                </a:lnTo>
                <a:lnTo>
                  <a:pt x="10781" y="7686"/>
                </a:lnTo>
                <a:lnTo>
                  <a:pt x="9918" y="6760"/>
                </a:lnTo>
                <a:lnTo>
                  <a:pt x="9097" y="5918"/>
                </a:lnTo>
                <a:lnTo>
                  <a:pt x="8297" y="5139"/>
                </a:lnTo>
                <a:lnTo>
                  <a:pt x="7539" y="4444"/>
                </a:lnTo>
                <a:lnTo>
                  <a:pt x="6823" y="3812"/>
                </a:lnTo>
                <a:lnTo>
                  <a:pt x="6128" y="3244"/>
                </a:lnTo>
                <a:lnTo>
                  <a:pt x="5475" y="2738"/>
                </a:lnTo>
                <a:lnTo>
                  <a:pt x="4864" y="2275"/>
                </a:lnTo>
                <a:lnTo>
                  <a:pt x="4275" y="1875"/>
                </a:lnTo>
                <a:lnTo>
                  <a:pt x="3727" y="1517"/>
                </a:lnTo>
                <a:lnTo>
                  <a:pt x="3222" y="1222"/>
                </a:lnTo>
                <a:lnTo>
                  <a:pt x="2759" y="970"/>
                </a:lnTo>
                <a:lnTo>
                  <a:pt x="2317" y="738"/>
                </a:lnTo>
                <a:lnTo>
                  <a:pt x="1917" y="569"/>
                </a:lnTo>
                <a:lnTo>
                  <a:pt x="1559" y="401"/>
                </a:lnTo>
                <a:lnTo>
                  <a:pt x="1222" y="296"/>
                </a:lnTo>
                <a:lnTo>
                  <a:pt x="695" y="127"/>
                </a:lnTo>
                <a:lnTo>
                  <a:pt x="316" y="43"/>
                </a:lnTo>
                <a:lnTo>
                  <a:pt x="6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 rot="10800000" flipH="1">
            <a:off x="8563738" y="1464025"/>
            <a:ext cx="203100" cy="20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 rot="10800000" flipH="1">
            <a:off x="859125" y="4871675"/>
            <a:ext cx="116100" cy="11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 rot="10800000" flipH="1">
            <a:off x="7066863" y="135150"/>
            <a:ext cx="203100" cy="20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rot="10800000" flipH="1">
            <a:off x="347063" y="793600"/>
            <a:ext cx="203100" cy="20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-304800" y="3862000"/>
            <a:ext cx="1654625" cy="1281500"/>
          </a:xfrm>
          <a:custGeom>
            <a:avLst/>
            <a:gdLst/>
            <a:ahLst/>
            <a:cxnLst/>
            <a:rect l="l" t="t" r="r" b="b"/>
            <a:pathLst>
              <a:path w="66185" h="51260" extrusionOk="0">
                <a:moveTo>
                  <a:pt x="16877" y="0"/>
                </a:moveTo>
                <a:lnTo>
                  <a:pt x="16047" y="67"/>
                </a:lnTo>
                <a:lnTo>
                  <a:pt x="15239" y="157"/>
                </a:lnTo>
                <a:lnTo>
                  <a:pt x="14431" y="269"/>
                </a:lnTo>
                <a:lnTo>
                  <a:pt x="13601" y="426"/>
                </a:lnTo>
                <a:lnTo>
                  <a:pt x="12793" y="606"/>
                </a:lnTo>
                <a:lnTo>
                  <a:pt x="11985" y="808"/>
                </a:lnTo>
                <a:lnTo>
                  <a:pt x="11199" y="1032"/>
                </a:lnTo>
                <a:lnTo>
                  <a:pt x="10414" y="1279"/>
                </a:lnTo>
                <a:lnTo>
                  <a:pt x="9651" y="1571"/>
                </a:lnTo>
                <a:lnTo>
                  <a:pt x="8910" y="1885"/>
                </a:lnTo>
                <a:lnTo>
                  <a:pt x="8170" y="2199"/>
                </a:lnTo>
                <a:lnTo>
                  <a:pt x="7451" y="2559"/>
                </a:lnTo>
                <a:lnTo>
                  <a:pt x="6756" y="2918"/>
                </a:lnTo>
                <a:lnTo>
                  <a:pt x="6082" y="3299"/>
                </a:lnTo>
                <a:lnTo>
                  <a:pt x="5432" y="3703"/>
                </a:lnTo>
                <a:lnTo>
                  <a:pt x="4826" y="4130"/>
                </a:lnTo>
                <a:lnTo>
                  <a:pt x="4242" y="4556"/>
                </a:lnTo>
                <a:lnTo>
                  <a:pt x="3659" y="4982"/>
                </a:lnTo>
                <a:lnTo>
                  <a:pt x="3098" y="5409"/>
                </a:lnTo>
                <a:lnTo>
                  <a:pt x="2559" y="5858"/>
                </a:lnTo>
                <a:lnTo>
                  <a:pt x="2020" y="6307"/>
                </a:lnTo>
                <a:lnTo>
                  <a:pt x="1504" y="6778"/>
                </a:lnTo>
                <a:lnTo>
                  <a:pt x="988" y="7249"/>
                </a:lnTo>
                <a:lnTo>
                  <a:pt x="494" y="7743"/>
                </a:lnTo>
                <a:lnTo>
                  <a:pt x="0" y="8237"/>
                </a:lnTo>
                <a:lnTo>
                  <a:pt x="0" y="51260"/>
                </a:lnTo>
                <a:lnTo>
                  <a:pt x="65893" y="51260"/>
                </a:lnTo>
                <a:lnTo>
                  <a:pt x="66027" y="50295"/>
                </a:lnTo>
                <a:lnTo>
                  <a:pt x="66140" y="49307"/>
                </a:lnTo>
                <a:lnTo>
                  <a:pt x="66185" y="48297"/>
                </a:lnTo>
                <a:lnTo>
                  <a:pt x="66185" y="47781"/>
                </a:lnTo>
                <a:lnTo>
                  <a:pt x="66185" y="47243"/>
                </a:lnTo>
                <a:lnTo>
                  <a:pt x="66162" y="46726"/>
                </a:lnTo>
                <a:lnTo>
                  <a:pt x="66117" y="46210"/>
                </a:lnTo>
                <a:lnTo>
                  <a:pt x="66050" y="45694"/>
                </a:lnTo>
                <a:lnTo>
                  <a:pt x="65983" y="45200"/>
                </a:lnTo>
                <a:lnTo>
                  <a:pt x="65870" y="44684"/>
                </a:lnTo>
                <a:lnTo>
                  <a:pt x="65758" y="44190"/>
                </a:lnTo>
                <a:lnTo>
                  <a:pt x="65601" y="43697"/>
                </a:lnTo>
                <a:lnTo>
                  <a:pt x="65444" y="43225"/>
                </a:lnTo>
                <a:lnTo>
                  <a:pt x="65242" y="42754"/>
                </a:lnTo>
                <a:lnTo>
                  <a:pt x="65017" y="42305"/>
                </a:lnTo>
                <a:lnTo>
                  <a:pt x="64771" y="41856"/>
                </a:lnTo>
                <a:lnTo>
                  <a:pt x="64501" y="41452"/>
                </a:lnTo>
                <a:lnTo>
                  <a:pt x="64210" y="41048"/>
                </a:lnTo>
                <a:lnTo>
                  <a:pt x="63873" y="40667"/>
                </a:lnTo>
                <a:lnTo>
                  <a:pt x="63514" y="40308"/>
                </a:lnTo>
                <a:lnTo>
                  <a:pt x="63110" y="39949"/>
                </a:lnTo>
                <a:lnTo>
                  <a:pt x="62683" y="39657"/>
                </a:lnTo>
                <a:lnTo>
                  <a:pt x="62212" y="39365"/>
                </a:lnTo>
                <a:lnTo>
                  <a:pt x="61718" y="39096"/>
                </a:lnTo>
                <a:lnTo>
                  <a:pt x="61180" y="38871"/>
                </a:lnTo>
                <a:lnTo>
                  <a:pt x="60596" y="38669"/>
                </a:lnTo>
                <a:lnTo>
                  <a:pt x="59968" y="38512"/>
                </a:lnTo>
                <a:lnTo>
                  <a:pt x="59317" y="38378"/>
                </a:lnTo>
                <a:lnTo>
                  <a:pt x="58621" y="38288"/>
                </a:lnTo>
                <a:lnTo>
                  <a:pt x="57207" y="38108"/>
                </a:lnTo>
                <a:lnTo>
                  <a:pt x="55861" y="37906"/>
                </a:lnTo>
                <a:lnTo>
                  <a:pt x="54582" y="37682"/>
                </a:lnTo>
                <a:lnTo>
                  <a:pt x="53370" y="37457"/>
                </a:lnTo>
                <a:lnTo>
                  <a:pt x="52203" y="37188"/>
                </a:lnTo>
                <a:lnTo>
                  <a:pt x="51125" y="36896"/>
                </a:lnTo>
                <a:lnTo>
                  <a:pt x="50071" y="36582"/>
                </a:lnTo>
                <a:lnTo>
                  <a:pt x="49083" y="36268"/>
                </a:lnTo>
                <a:lnTo>
                  <a:pt x="48163" y="35931"/>
                </a:lnTo>
                <a:lnTo>
                  <a:pt x="47265" y="35572"/>
                </a:lnTo>
                <a:lnTo>
                  <a:pt x="46435" y="35191"/>
                </a:lnTo>
                <a:lnTo>
                  <a:pt x="45672" y="34809"/>
                </a:lnTo>
                <a:lnTo>
                  <a:pt x="44931" y="34405"/>
                </a:lnTo>
                <a:lnTo>
                  <a:pt x="44235" y="33979"/>
                </a:lnTo>
                <a:lnTo>
                  <a:pt x="43585" y="33575"/>
                </a:lnTo>
                <a:lnTo>
                  <a:pt x="42979" y="33126"/>
                </a:lnTo>
                <a:lnTo>
                  <a:pt x="42395" y="32677"/>
                </a:lnTo>
                <a:lnTo>
                  <a:pt x="41856" y="32228"/>
                </a:lnTo>
                <a:lnTo>
                  <a:pt x="41363" y="31779"/>
                </a:lnTo>
                <a:lnTo>
                  <a:pt x="40891" y="31308"/>
                </a:lnTo>
                <a:lnTo>
                  <a:pt x="40465" y="30837"/>
                </a:lnTo>
                <a:lnTo>
                  <a:pt x="40061" y="30365"/>
                </a:lnTo>
                <a:lnTo>
                  <a:pt x="39679" y="29894"/>
                </a:lnTo>
                <a:lnTo>
                  <a:pt x="39320" y="29423"/>
                </a:lnTo>
                <a:lnTo>
                  <a:pt x="39006" y="28952"/>
                </a:lnTo>
                <a:lnTo>
                  <a:pt x="38692" y="28480"/>
                </a:lnTo>
                <a:lnTo>
                  <a:pt x="38400" y="28009"/>
                </a:lnTo>
                <a:lnTo>
                  <a:pt x="38131" y="27538"/>
                </a:lnTo>
                <a:lnTo>
                  <a:pt x="37660" y="26617"/>
                </a:lnTo>
                <a:lnTo>
                  <a:pt x="37211" y="25720"/>
                </a:lnTo>
                <a:lnTo>
                  <a:pt x="36964" y="25136"/>
                </a:lnTo>
                <a:lnTo>
                  <a:pt x="36695" y="24530"/>
                </a:lnTo>
                <a:lnTo>
                  <a:pt x="36201" y="23273"/>
                </a:lnTo>
                <a:lnTo>
                  <a:pt x="35730" y="21949"/>
                </a:lnTo>
                <a:lnTo>
                  <a:pt x="35258" y="20580"/>
                </a:lnTo>
                <a:lnTo>
                  <a:pt x="34316" y="17708"/>
                </a:lnTo>
                <a:lnTo>
                  <a:pt x="33844" y="16226"/>
                </a:lnTo>
                <a:lnTo>
                  <a:pt x="33328" y="14745"/>
                </a:lnTo>
                <a:lnTo>
                  <a:pt x="32789" y="13264"/>
                </a:lnTo>
                <a:lnTo>
                  <a:pt x="32228" y="11805"/>
                </a:lnTo>
                <a:lnTo>
                  <a:pt x="31937" y="11087"/>
                </a:lnTo>
                <a:lnTo>
                  <a:pt x="31622" y="10369"/>
                </a:lnTo>
                <a:lnTo>
                  <a:pt x="31286" y="9651"/>
                </a:lnTo>
                <a:lnTo>
                  <a:pt x="30949" y="8955"/>
                </a:lnTo>
                <a:lnTo>
                  <a:pt x="30590" y="8259"/>
                </a:lnTo>
                <a:lnTo>
                  <a:pt x="30209" y="7586"/>
                </a:lnTo>
                <a:lnTo>
                  <a:pt x="29827" y="6935"/>
                </a:lnTo>
                <a:lnTo>
                  <a:pt x="29423" y="6284"/>
                </a:lnTo>
                <a:lnTo>
                  <a:pt x="28997" y="5656"/>
                </a:lnTo>
                <a:lnTo>
                  <a:pt x="28548" y="5050"/>
                </a:lnTo>
                <a:lnTo>
                  <a:pt x="28076" y="4444"/>
                </a:lnTo>
                <a:lnTo>
                  <a:pt x="27583" y="3883"/>
                </a:lnTo>
                <a:lnTo>
                  <a:pt x="27313" y="3591"/>
                </a:lnTo>
                <a:lnTo>
                  <a:pt x="27044" y="3299"/>
                </a:lnTo>
                <a:lnTo>
                  <a:pt x="26752" y="3052"/>
                </a:lnTo>
                <a:lnTo>
                  <a:pt x="26461" y="2783"/>
                </a:lnTo>
                <a:lnTo>
                  <a:pt x="26146" y="2536"/>
                </a:lnTo>
                <a:lnTo>
                  <a:pt x="25832" y="2312"/>
                </a:lnTo>
                <a:lnTo>
                  <a:pt x="25518" y="2087"/>
                </a:lnTo>
                <a:lnTo>
                  <a:pt x="25204" y="1885"/>
                </a:lnTo>
                <a:lnTo>
                  <a:pt x="24531" y="1504"/>
                </a:lnTo>
                <a:lnTo>
                  <a:pt x="23835" y="1167"/>
                </a:lnTo>
                <a:lnTo>
                  <a:pt x="23117" y="875"/>
                </a:lnTo>
                <a:lnTo>
                  <a:pt x="22398" y="628"/>
                </a:lnTo>
                <a:lnTo>
                  <a:pt x="21635" y="426"/>
                </a:lnTo>
                <a:lnTo>
                  <a:pt x="20872" y="269"/>
                </a:lnTo>
                <a:lnTo>
                  <a:pt x="20087" y="135"/>
                </a:lnTo>
                <a:lnTo>
                  <a:pt x="19301" y="45"/>
                </a:lnTo>
                <a:lnTo>
                  <a:pt x="184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 rot="10800000" flipH="1">
            <a:off x="5495450" y="0"/>
            <a:ext cx="3245250" cy="441575"/>
          </a:xfrm>
          <a:custGeom>
            <a:avLst/>
            <a:gdLst/>
            <a:ahLst/>
            <a:cxnLst/>
            <a:rect l="l" t="t" r="r" b="b"/>
            <a:pathLst>
              <a:path w="129810" h="17663" extrusionOk="0">
                <a:moveTo>
                  <a:pt x="103574" y="0"/>
                </a:moveTo>
                <a:lnTo>
                  <a:pt x="102879" y="45"/>
                </a:lnTo>
                <a:lnTo>
                  <a:pt x="102183" y="90"/>
                </a:lnTo>
                <a:lnTo>
                  <a:pt x="101554" y="157"/>
                </a:lnTo>
                <a:lnTo>
                  <a:pt x="100926" y="225"/>
                </a:lnTo>
                <a:lnTo>
                  <a:pt x="100298" y="315"/>
                </a:lnTo>
                <a:lnTo>
                  <a:pt x="99669" y="404"/>
                </a:lnTo>
                <a:lnTo>
                  <a:pt x="98435" y="651"/>
                </a:lnTo>
                <a:lnTo>
                  <a:pt x="97200" y="943"/>
                </a:lnTo>
                <a:lnTo>
                  <a:pt x="95966" y="1280"/>
                </a:lnTo>
                <a:lnTo>
                  <a:pt x="94754" y="1639"/>
                </a:lnTo>
                <a:lnTo>
                  <a:pt x="93542" y="2043"/>
                </a:lnTo>
                <a:lnTo>
                  <a:pt x="92353" y="2492"/>
                </a:lnTo>
                <a:lnTo>
                  <a:pt x="91163" y="2940"/>
                </a:lnTo>
                <a:lnTo>
                  <a:pt x="89974" y="3434"/>
                </a:lnTo>
                <a:lnTo>
                  <a:pt x="88784" y="3928"/>
                </a:lnTo>
                <a:lnTo>
                  <a:pt x="87595" y="4467"/>
                </a:lnTo>
                <a:lnTo>
                  <a:pt x="85238" y="5521"/>
                </a:lnTo>
                <a:lnTo>
                  <a:pt x="82904" y="6621"/>
                </a:lnTo>
                <a:lnTo>
                  <a:pt x="80548" y="7676"/>
                </a:lnTo>
                <a:lnTo>
                  <a:pt x="79381" y="8192"/>
                </a:lnTo>
                <a:lnTo>
                  <a:pt x="78191" y="8686"/>
                </a:lnTo>
                <a:lnTo>
                  <a:pt x="77002" y="9180"/>
                </a:lnTo>
                <a:lnTo>
                  <a:pt x="75835" y="9628"/>
                </a:lnTo>
                <a:lnTo>
                  <a:pt x="74645" y="10055"/>
                </a:lnTo>
                <a:lnTo>
                  <a:pt x="73433" y="10459"/>
                </a:lnTo>
                <a:lnTo>
                  <a:pt x="72244" y="10818"/>
                </a:lnTo>
                <a:lnTo>
                  <a:pt x="71032" y="11132"/>
                </a:lnTo>
                <a:lnTo>
                  <a:pt x="69820" y="11424"/>
                </a:lnTo>
                <a:lnTo>
                  <a:pt x="68586" y="11648"/>
                </a:lnTo>
                <a:lnTo>
                  <a:pt x="67980" y="11738"/>
                </a:lnTo>
                <a:lnTo>
                  <a:pt x="67351" y="11828"/>
                </a:lnTo>
                <a:lnTo>
                  <a:pt x="66723" y="11895"/>
                </a:lnTo>
                <a:lnTo>
                  <a:pt x="66117" y="11962"/>
                </a:lnTo>
                <a:lnTo>
                  <a:pt x="65489" y="11985"/>
                </a:lnTo>
                <a:lnTo>
                  <a:pt x="64860" y="12030"/>
                </a:lnTo>
                <a:lnTo>
                  <a:pt x="63581" y="12030"/>
                </a:lnTo>
                <a:lnTo>
                  <a:pt x="62683" y="11985"/>
                </a:lnTo>
                <a:lnTo>
                  <a:pt x="61786" y="11918"/>
                </a:lnTo>
                <a:lnTo>
                  <a:pt x="60888" y="11805"/>
                </a:lnTo>
                <a:lnTo>
                  <a:pt x="60013" y="11671"/>
                </a:lnTo>
                <a:lnTo>
                  <a:pt x="59115" y="11514"/>
                </a:lnTo>
                <a:lnTo>
                  <a:pt x="58240" y="11334"/>
                </a:lnTo>
                <a:lnTo>
                  <a:pt x="57387" y="11132"/>
                </a:lnTo>
                <a:lnTo>
                  <a:pt x="56512" y="10908"/>
                </a:lnTo>
                <a:lnTo>
                  <a:pt x="55636" y="10661"/>
                </a:lnTo>
                <a:lnTo>
                  <a:pt x="54783" y="10391"/>
                </a:lnTo>
                <a:lnTo>
                  <a:pt x="53931" y="10122"/>
                </a:lnTo>
                <a:lnTo>
                  <a:pt x="53078" y="9808"/>
                </a:lnTo>
                <a:lnTo>
                  <a:pt x="51372" y="9180"/>
                </a:lnTo>
                <a:lnTo>
                  <a:pt x="49666" y="8529"/>
                </a:lnTo>
                <a:lnTo>
                  <a:pt x="46278" y="7137"/>
                </a:lnTo>
                <a:lnTo>
                  <a:pt x="44572" y="6464"/>
                </a:lnTo>
                <a:lnTo>
                  <a:pt x="42866" y="5791"/>
                </a:lnTo>
                <a:lnTo>
                  <a:pt x="41138" y="5162"/>
                </a:lnTo>
                <a:lnTo>
                  <a:pt x="40285" y="4848"/>
                </a:lnTo>
                <a:lnTo>
                  <a:pt x="39410" y="4579"/>
                </a:lnTo>
                <a:lnTo>
                  <a:pt x="38557" y="4309"/>
                </a:lnTo>
                <a:lnTo>
                  <a:pt x="37682" y="4063"/>
                </a:lnTo>
                <a:lnTo>
                  <a:pt x="36807" y="3816"/>
                </a:lnTo>
                <a:lnTo>
                  <a:pt x="35909" y="3614"/>
                </a:lnTo>
                <a:lnTo>
                  <a:pt x="35168" y="3457"/>
                </a:lnTo>
                <a:lnTo>
                  <a:pt x="34405" y="3322"/>
                </a:lnTo>
                <a:lnTo>
                  <a:pt x="33642" y="3187"/>
                </a:lnTo>
                <a:lnTo>
                  <a:pt x="32879" y="3075"/>
                </a:lnTo>
                <a:lnTo>
                  <a:pt x="32116" y="2985"/>
                </a:lnTo>
                <a:lnTo>
                  <a:pt x="31353" y="2918"/>
                </a:lnTo>
                <a:lnTo>
                  <a:pt x="30590" y="2873"/>
                </a:lnTo>
                <a:lnTo>
                  <a:pt x="29827" y="2828"/>
                </a:lnTo>
                <a:lnTo>
                  <a:pt x="29041" y="2806"/>
                </a:lnTo>
                <a:lnTo>
                  <a:pt x="27515" y="2806"/>
                </a:lnTo>
                <a:lnTo>
                  <a:pt x="26730" y="2851"/>
                </a:lnTo>
                <a:lnTo>
                  <a:pt x="25967" y="2896"/>
                </a:lnTo>
                <a:lnTo>
                  <a:pt x="25204" y="2963"/>
                </a:lnTo>
                <a:lnTo>
                  <a:pt x="24441" y="3030"/>
                </a:lnTo>
                <a:lnTo>
                  <a:pt x="23678" y="3120"/>
                </a:lnTo>
                <a:lnTo>
                  <a:pt x="22914" y="3255"/>
                </a:lnTo>
                <a:lnTo>
                  <a:pt x="22151" y="3367"/>
                </a:lnTo>
                <a:lnTo>
                  <a:pt x="21411" y="3524"/>
                </a:lnTo>
                <a:lnTo>
                  <a:pt x="20648" y="3681"/>
                </a:lnTo>
                <a:lnTo>
                  <a:pt x="19907" y="3861"/>
                </a:lnTo>
                <a:lnTo>
                  <a:pt x="19167" y="4063"/>
                </a:lnTo>
                <a:lnTo>
                  <a:pt x="18426" y="4265"/>
                </a:lnTo>
                <a:lnTo>
                  <a:pt x="17685" y="4489"/>
                </a:lnTo>
                <a:lnTo>
                  <a:pt x="16945" y="4736"/>
                </a:lnTo>
                <a:lnTo>
                  <a:pt x="16227" y="5005"/>
                </a:lnTo>
                <a:lnTo>
                  <a:pt x="15508" y="5274"/>
                </a:lnTo>
                <a:lnTo>
                  <a:pt x="14813" y="5566"/>
                </a:lnTo>
                <a:lnTo>
                  <a:pt x="14094" y="5880"/>
                </a:lnTo>
                <a:lnTo>
                  <a:pt x="13399" y="6195"/>
                </a:lnTo>
                <a:lnTo>
                  <a:pt x="12703" y="6554"/>
                </a:lnTo>
                <a:lnTo>
                  <a:pt x="12030" y="6890"/>
                </a:lnTo>
                <a:lnTo>
                  <a:pt x="11132" y="7407"/>
                </a:lnTo>
                <a:lnTo>
                  <a:pt x="10257" y="7923"/>
                </a:lnTo>
                <a:lnTo>
                  <a:pt x="9404" y="8461"/>
                </a:lnTo>
                <a:lnTo>
                  <a:pt x="8573" y="9045"/>
                </a:lnTo>
                <a:lnTo>
                  <a:pt x="7743" y="9628"/>
                </a:lnTo>
                <a:lnTo>
                  <a:pt x="6935" y="10257"/>
                </a:lnTo>
                <a:lnTo>
                  <a:pt x="6150" y="10908"/>
                </a:lnTo>
                <a:lnTo>
                  <a:pt x="5387" y="11581"/>
                </a:lnTo>
                <a:lnTo>
                  <a:pt x="4646" y="12254"/>
                </a:lnTo>
                <a:lnTo>
                  <a:pt x="3905" y="12972"/>
                </a:lnTo>
                <a:lnTo>
                  <a:pt x="3210" y="13713"/>
                </a:lnTo>
                <a:lnTo>
                  <a:pt x="2514" y="14454"/>
                </a:lnTo>
                <a:lnTo>
                  <a:pt x="1863" y="15239"/>
                </a:lnTo>
                <a:lnTo>
                  <a:pt x="1212" y="16025"/>
                </a:lnTo>
                <a:lnTo>
                  <a:pt x="606" y="16833"/>
                </a:lnTo>
                <a:lnTo>
                  <a:pt x="0" y="17663"/>
                </a:lnTo>
                <a:lnTo>
                  <a:pt x="129810" y="17663"/>
                </a:lnTo>
                <a:lnTo>
                  <a:pt x="129518" y="16922"/>
                </a:lnTo>
                <a:lnTo>
                  <a:pt x="129204" y="16182"/>
                </a:lnTo>
                <a:lnTo>
                  <a:pt x="128890" y="15464"/>
                </a:lnTo>
                <a:lnTo>
                  <a:pt x="128531" y="14745"/>
                </a:lnTo>
                <a:lnTo>
                  <a:pt x="128149" y="14027"/>
                </a:lnTo>
                <a:lnTo>
                  <a:pt x="127768" y="13332"/>
                </a:lnTo>
                <a:lnTo>
                  <a:pt x="127364" y="12658"/>
                </a:lnTo>
                <a:lnTo>
                  <a:pt x="126915" y="11985"/>
                </a:lnTo>
                <a:lnTo>
                  <a:pt x="126466" y="11334"/>
                </a:lnTo>
                <a:lnTo>
                  <a:pt x="125995" y="10683"/>
                </a:lnTo>
                <a:lnTo>
                  <a:pt x="125523" y="10055"/>
                </a:lnTo>
                <a:lnTo>
                  <a:pt x="125007" y="9426"/>
                </a:lnTo>
                <a:lnTo>
                  <a:pt x="124469" y="8843"/>
                </a:lnTo>
                <a:lnTo>
                  <a:pt x="123930" y="8259"/>
                </a:lnTo>
                <a:lnTo>
                  <a:pt x="123369" y="7676"/>
                </a:lnTo>
                <a:lnTo>
                  <a:pt x="122785" y="7137"/>
                </a:lnTo>
                <a:lnTo>
                  <a:pt x="122269" y="6666"/>
                </a:lnTo>
                <a:lnTo>
                  <a:pt x="121731" y="6217"/>
                </a:lnTo>
                <a:lnTo>
                  <a:pt x="121192" y="5768"/>
                </a:lnTo>
                <a:lnTo>
                  <a:pt x="120631" y="5342"/>
                </a:lnTo>
                <a:lnTo>
                  <a:pt x="120070" y="4938"/>
                </a:lnTo>
                <a:lnTo>
                  <a:pt x="119486" y="4556"/>
                </a:lnTo>
                <a:lnTo>
                  <a:pt x="118903" y="4175"/>
                </a:lnTo>
                <a:lnTo>
                  <a:pt x="118297" y="3816"/>
                </a:lnTo>
                <a:lnTo>
                  <a:pt x="117691" y="3457"/>
                </a:lnTo>
                <a:lnTo>
                  <a:pt x="117085" y="3120"/>
                </a:lnTo>
                <a:lnTo>
                  <a:pt x="116456" y="2806"/>
                </a:lnTo>
                <a:lnTo>
                  <a:pt x="115828" y="2514"/>
                </a:lnTo>
                <a:lnTo>
                  <a:pt x="115177" y="2222"/>
                </a:lnTo>
                <a:lnTo>
                  <a:pt x="114526" y="1953"/>
                </a:lnTo>
                <a:lnTo>
                  <a:pt x="113876" y="1706"/>
                </a:lnTo>
                <a:lnTo>
                  <a:pt x="113225" y="1482"/>
                </a:lnTo>
                <a:lnTo>
                  <a:pt x="112551" y="1257"/>
                </a:lnTo>
                <a:lnTo>
                  <a:pt x="111878" y="1055"/>
                </a:lnTo>
                <a:lnTo>
                  <a:pt x="111205" y="876"/>
                </a:lnTo>
                <a:lnTo>
                  <a:pt x="110532" y="696"/>
                </a:lnTo>
                <a:lnTo>
                  <a:pt x="109836" y="561"/>
                </a:lnTo>
                <a:lnTo>
                  <a:pt x="109163" y="427"/>
                </a:lnTo>
                <a:lnTo>
                  <a:pt x="108467" y="292"/>
                </a:lnTo>
                <a:lnTo>
                  <a:pt x="107771" y="202"/>
                </a:lnTo>
                <a:lnTo>
                  <a:pt x="107075" y="135"/>
                </a:lnTo>
                <a:lnTo>
                  <a:pt x="106380" y="68"/>
                </a:lnTo>
                <a:lnTo>
                  <a:pt x="105684" y="23"/>
                </a:lnTo>
                <a:lnTo>
                  <a:pt x="1049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1071750" y="1374900"/>
            <a:ext cx="7000500" cy="2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3" name="Google Shape;83;p8"/>
          <p:cNvSpPr/>
          <p:nvPr/>
        </p:nvSpPr>
        <p:spPr>
          <a:xfrm>
            <a:off x="-98004" y="3279045"/>
            <a:ext cx="2929197" cy="1935028"/>
          </a:xfrm>
          <a:custGeom>
            <a:avLst/>
            <a:gdLst/>
            <a:ahLst/>
            <a:cxnLst/>
            <a:rect l="l" t="t" r="r" b="b"/>
            <a:pathLst>
              <a:path w="40386" h="26679" extrusionOk="0">
                <a:moveTo>
                  <a:pt x="1" y="1"/>
                </a:moveTo>
                <a:lnTo>
                  <a:pt x="1222" y="26679"/>
                </a:lnTo>
                <a:lnTo>
                  <a:pt x="40386" y="26679"/>
                </a:lnTo>
                <a:lnTo>
                  <a:pt x="40070" y="26405"/>
                </a:lnTo>
                <a:lnTo>
                  <a:pt x="39754" y="26132"/>
                </a:lnTo>
                <a:lnTo>
                  <a:pt x="39438" y="25879"/>
                </a:lnTo>
                <a:lnTo>
                  <a:pt x="39101" y="25647"/>
                </a:lnTo>
                <a:lnTo>
                  <a:pt x="38786" y="25437"/>
                </a:lnTo>
                <a:lnTo>
                  <a:pt x="38449" y="25247"/>
                </a:lnTo>
                <a:lnTo>
                  <a:pt x="38133" y="25058"/>
                </a:lnTo>
                <a:lnTo>
                  <a:pt x="37796" y="24889"/>
                </a:lnTo>
                <a:lnTo>
                  <a:pt x="37459" y="24721"/>
                </a:lnTo>
                <a:lnTo>
                  <a:pt x="37122" y="24573"/>
                </a:lnTo>
                <a:lnTo>
                  <a:pt x="36427" y="24321"/>
                </a:lnTo>
                <a:lnTo>
                  <a:pt x="35732" y="24110"/>
                </a:lnTo>
                <a:lnTo>
                  <a:pt x="35038" y="23942"/>
                </a:lnTo>
                <a:lnTo>
                  <a:pt x="34322" y="23794"/>
                </a:lnTo>
                <a:lnTo>
                  <a:pt x="33606" y="23668"/>
                </a:lnTo>
                <a:lnTo>
                  <a:pt x="32890" y="23584"/>
                </a:lnTo>
                <a:lnTo>
                  <a:pt x="32174" y="23521"/>
                </a:lnTo>
                <a:lnTo>
                  <a:pt x="30742" y="23394"/>
                </a:lnTo>
                <a:lnTo>
                  <a:pt x="29310" y="23310"/>
                </a:lnTo>
                <a:lnTo>
                  <a:pt x="28594" y="23247"/>
                </a:lnTo>
                <a:lnTo>
                  <a:pt x="27879" y="23184"/>
                </a:lnTo>
                <a:lnTo>
                  <a:pt x="27163" y="23078"/>
                </a:lnTo>
                <a:lnTo>
                  <a:pt x="26468" y="22973"/>
                </a:lnTo>
                <a:lnTo>
                  <a:pt x="25773" y="22847"/>
                </a:lnTo>
                <a:lnTo>
                  <a:pt x="25078" y="22678"/>
                </a:lnTo>
                <a:lnTo>
                  <a:pt x="24404" y="22489"/>
                </a:lnTo>
                <a:lnTo>
                  <a:pt x="23731" y="22236"/>
                </a:lnTo>
                <a:lnTo>
                  <a:pt x="23078" y="21941"/>
                </a:lnTo>
                <a:lnTo>
                  <a:pt x="22762" y="21773"/>
                </a:lnTo>
                <a:lnTo>
                  <a:pt x="22446" y="21604"/>
                </a:lnTo>
                <a:lnTo>
                  <a:pt x="22130" y="21415"/>
                </a:lnTo>
                <a:lnTo>
                  <a:pt x="21814" y="21204"/>
                </a:lnTo>
                <a:lnTo>
                  <a:pt x="21499" y="20994"/>
                </a:lnTo>
                <a:lnTo>
                  <a:pt x="21204" y="20741"/>
                </a:lnTo>
                <a:lnTo>
                  <a:pt x="20888" y="20489"/>
                </a:lnTo>
                <a:lnTo>
                  <a:pt x="20593" y="20215"/>
                </a:lnTo>
                <a:lnTo>
                  <a:pt x="20298" y="19941"/>
                </a:lnTo>
                <a:lnTo>
                  <a:pt x="20004" y="19625"/>
                </a:lnTo>
                <a:lnTo>
                  <a:pt x="19730" y="19288"/>
                </a:lnTo>
                <a:lnTo>
                  <a:pt x="19456" y="18951"/>
                </a:lnTo>
                <a:lnTo>
                  <a:pt x="19182" y="18572"/>
                </a:lnTo>
                <a:lnTo>
                  <a:pt x="18909" y="18193"/>
                </a:lnTo>
                <a:lnTo>
                  <a:pt x="17772" y="16551"/>
                </a:lnTo>
                <a:lnTo>
                  <a:pt x="16677" y="14993"/>
                </a:lnTo>
                <a:lnTo>
                  <a:pt x="15603" y="13540"/>
                </a:lnTo>
                <a:lnTo>
                  <a:pt x="14571" y="12192"/>
                </a:lnTo>
                <a:lnTo>
                  <a:pt x="13582" y="10929"/>
                </a:lnTo>
                <a:lnTo>
                  <a:pt x="12613" y="9771"/>
                </a:lnTo>
                <a:lnTo>
                  <a:pt x="11687" y="8676"/>
                </a:lnTo>
                <a:lnTo>
                  <a:pt x="10781" y="7686"/>
                </a:lnTo>
                <a:lnTo>
                  <a:pt x="9918" y="6760"/>
                </a:lnTo>
                <a:lnTo>
                  <a:pt x="9097" y="5918"/>
                </a:lnTo>
                <a:lnTo>
                  <a:pt x="8297" y="5139"/>
                </a:lnTo>
                <a:lnTo>
                  <a:pt x="7539" y="4444"/>
                </a:lnTo>
                <a:lnTo>
                  <a:pt x="6823" y="3812"/>
                </a:lnTo>
                <a:lnTo>
                  <a:pt x="6128" y="3244"/>
                </a:lnTo>
                <a:lnTo>
                  <a:pt x="5475" y="2738"/>
                </a:lnTo>
                <a:lnTo>
                  <a:pt x="4864" y="2275"/>
                </a:lnTo>
                <a:lnTo>
                  <a:pt x="4275" y="1875"/>
                </a:lnTo>
                <a:lnTo>
                  <a:pt x="3727" y="1517"/>
                </a:lnTo>
                <a:lnTo>
                  <a:pt x="3222" y="1222"/>
                </a:lnTo>
                <a:lnTo>
                  <a:pt x="2759" y="970"/>
                </a:lnTo>
                <a:lnTo>
                  <a:pt x="2317" y="738"/>
                </a:lnTo>
                <a:lnTo>
                  <a:pt x="1917" y="569"/>
                </a:lnTo>
                <a:lnTo>
                  <a:pt x="1559" y="401"/>
                </a:lnTo>
                <a:lnTo>
                  <a:pt x="1222" y="296"/>
                </a:lnTo>
                <a:lnTo>
                  <a:pt x="695" y="127"/>
                </a:lnTo>
                <a:lnTo>
                  <a:pt x="316" y="43"/>
                </a:lnTo>
                <a:lnTo>
                  <a:pt x="6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/>
          <p:nvPr/>
        </p:nvSpPr>
        <p:spPr>
          <a:xfrm flipH="1">
            <a:off x="4299200" y="-84625"/>
            <a:ext cx="5074918" cy="1061611"/>
          </a:xfrm>
          <a:custGeom>
            <a:avLst/>
            <a:gdLst/>
            <a:ahLst/>
            <a:cxnLst/>
            <a:rect l="l" t="t" r="r" b="b"/>
            <a:pathLst>
              <a:path w="64327" h="13456" extrusionOk="0">
                <a:moveTo>
                  <a:pt x="61779" y="0"/>
                </a:moveTo>
                <a:lnTo>
                  <a:pt x="61442" y="21"/>
                </a:lnTo>
                <a:lnTo>
                  <a:pt x="61063" y="84"/>
                </a:lnTo>
                <a:lnTo>
                  <a:pt x="60663" y="148"/>
                </a:lnTo>
                <a:lnTo>
                  <a:pt x="60263" y="253"/>
                </a:lnTo>
                <a:lnTo>
                  <a:pt x="59842" y="379"/>
                </a:lnTo>
                <a:lnTo>
                  <a:pt x="59464" y="523"/>
                </a:lnTo>
                <a:lnTo>
                  <a:pt x="59464" y="523"/>
                </a:lnTo>
                <a:lnTo>
                  <a:pt x="64327" y="527"/>
                </a:lnTo>
                <a:lnTo>
                  <a:pt x="64095" y="421"/>
                </a:lnTo>
                <a:lnTo>
                  <a:pt x="63821" y="295"/>
                </a:lnTo>
                <a:lnTo>
                  <a:pt x="63463" y="190"/>
                </a:lnTo>
                <a:lnTo>
                  <a:pt x="62979" y="84"/>
                </a:lnTo>
                <a:lnTo>
                  <a:pt x="62726" y="42"/>
                </a:lnTo>
                <a:lnTo>
                  <a:pt x="62432" y="21"/>
                </a:lnTo>
                <a:lnTo>
                  <a:pt x="62116" y="0"/>
                </a:lnTo>
                <a:close/>
                <a:moveTo>
                  <a:pt x="2212" y="484"/>
                </a:moveTo>
                <a:lnTo>
                  <a:pt x="1" y="11139"/>
                </a:lnTo>
                <a:lnTo>
                  <a:pt x="611" y="11055"/>
                </a:lnTo>
                <a:lnTo>
                  <a:pt x="1538" y="10865"/>
                </a:lnTo>
                <a:lnTo>
                  <a:pt x="2780" y="10655"/>
                </a:lnTo>
                <a:lnTo>
                  <a:pt x="4275" y="10402"/>
                </a:lnTo>
                <a:lnTo>
                  <a:pt x="6002" y="10128"/>
                </a:lnTo>
                <a:lnTo>
                  <a:pt x="7939" y="9854"/>
                </a:lnTo>
                <a:lnTo>
                  <a:pt x="8971" y="9728"/>
                </a:lnTo>
                <a:lnTo>
                  <a:pt x="10044" y="9623"/>
                </a:lnTo>
                <a:lnTo>
                  <a:pt x="11160" y="9496"/>
                </a:lnTo>
                <a:lnTo>
                  <a:pt x="12297" y="9412"/>
                </a:lnTo>
                <a:lnTo>
                  <a:pt x="13456" y="9328"/>
                </a:lnTo>
                <a:lnTo>
                  <a:pt x="14656" y="9265"/>
                </a:lnTo>
                <a:lnTo>
                  <a:pt x="15856" y="9223"/>
                </a:lnTo>
                <a:lnTo>
                  <a:pt x="17098" y="9202"/>
                </a:lnTo>
                <a:lnTo>
                  <a:pt x="18341" y="9202"/>
                </a:lnTo>
                <a:lnTo>
                  <a:pt x="19583" y="9244"/>
                </a:lnTo>
                <a:lnTo>
                  <a:pt x="20825" y="9286"/>
                </a:lnTo>
                <a:lnTo>
                  <a:pt x="22088" y="9391"/>
                </a:lnTo>
                <a:lnTo>
                  <a:pt x="23331" y="9496"/>
                </a:lnTo>
                <a:lnTo>
                  <a:pt x="24573" y="9665"/>
                </a:lnTo>
                <a:lnTo>
                  <a:pt x="25815" y="9854"/>
                </a:lnTo>
                <a:lnTo>
                  <a:pt x="27037" y="10086"/>
                </a:lnTo>
                <a:lnTo>
                  <a:pt x="28237" y="10381"/>
                </a:lnTo>
                <a:lnTo>
                  <a:pt x="28826" y="10528"/>
                </a:lnTo>
                <a:lnTo>
                  <a:pt x="29416" y="10697"/>
                </a:lnTo>
                <a:lnTo>
                  <a:pt x="29984" y="10886"/>
                </a:lnTo>
                <a:lnTo>
                  <a:pt x="30553" y="11076"/>
                </a:lnTo>
                <a:lnTo>
                  <a:pt x="31121" y="11286"/>
                </a:lnTo>
                <a:lnTo>
                  <a:pt x="31690" y="11497"/>
                </a:lnTo>
                <a:lnTo>
                  <a:pt x="32764" y="11918"/>
                </a:lnTo>
                <a:lnTo>
                  <a:pt x="33817" y="12276"/>
                </a:lnTo>
                <a:lnTo>
                  <a:pt x="34827" y="12592"/>
                </a:lnTo>
                <a:lnTo>
                  <a:pt x="35817" y="12865"/>
                </a:lnTo>
                <a:lnTo>
                  <a:pt x="36764" y="13076"/>
                </a:lnTo>
                <a:lnTo>
                  <a:pt x="37670" y="13223"/>
                </a:lnTo>
                <a:lnTo>
                  <a:pt x="38554" y="13350"/>
                </a:lnTo>
                <a:lnTo>
                  <a:pt x="39417" y="13434"/>
                </a:lnTo>
                <a:lnTo>
                  <a:pt x="40239" y="13455"/>
                </a:lnTo>
                <a:lnTo>
                  <a:pt x="41039" y="13455"/>
                </a:lnTo>
                <a:lnTo>
                  <a:pt x="41797" y="13392"/>
                </a:lnTo>
                <a:lnTo>
                  <a:pt x="42534" y="13308"/>
                </a:lnTo>
                <a:lnTo>
                  <a:pt x="43250" y="13181"/>
                </a:lnTo>
                <a:lnTo>
                  <a:pt x="43945" y="13034"/>
                </a:lnTo>
                <a:lnTo>
                  <a:pt x="44597" y="12844"/>
                </a:lnTo>
                <a:lnTo>
                  <a:pt x="45229" y="12613"/>
                </a:lnTo>
                <a:lnTo>
                  <a:pt x="45861" y="12360"/>
                </a:lnTo>
                <a:lnTo>
                  <a:pt x="46450" y="12086"/>
                </a:lnTo>
                <a:lnTo>
                  <a:pt x="47019" y="11771"/>
                </a:lnTo>
                <a:lnTo>
                  <a:pt x="47566" y="11455"/>
                </a:lnTo>
                <a:lnTo>
                  <a:pt x="48114" y="11097"/>
                </a:lnTo>
                <a:lnTo>
                  <a:pt x="48619" y="10718"/>
                </a:lnTo>
                <a:lnTo>
                  <a:pt x="49124" y="10318"/>
                </a:lnTo>
                <a:lnTo>
                  <a:pt x="49588" y="9897"/>
                </a:lnTo>
                <a:lnTo>
                  <a:pt x="50072" y="9475"/>
                </a:lnTo>
                <a:lnTo>
                  <a:pt x="50514" y="9033"/>
                </a:lnTo>
                <a:lnTo>
                  <a:pt x="50956" y="8570"/>
                </a:lnTo>
                <a:lnTo>
                  <a:pt x="51377" y="8107"/>
                </a:lnTo>
                <a:lnTo>
                  <a:pt x="51777" y="7622"/>
                </a:lnTo>
                <a:lnTo>
                  <a:pt x="52177" y="7117"/>
                </a:lnTo>
                <a:lnTo>
                  <a:pt x="52956" y="6128"/>
                </a:lnTo>
                <a:lnTo>
                  <a:pt x="53546" y="5348"/>
                </a:lnTo>
                <a:lnTo>
                  <a:pt x="54136" y="4633"/>
                </a:lnTo>
                <a:lnTo>
                  <a:pt x="54725" y="3980"/>
                </a:lnTo>
                <a:lnTo>
                  <a:pt x="55294" y="3390"/>
                </a:lnTo>
                <a:lnTo>
                  <a:pt x="55862" y="2864"/>
                </a:lnTo>
                <a:lnTo>
                  <a:pt x="56410" y="2401"/>
                </a:lnTo>
                <a:lnTo>
                  <a:pt x="56936" y="1958"/>
                </a:lnTo>
                <a:lnTo>
                  <a:pt x="57462" y="1600"/>
                </a:lnTo>
                <a:lnTo>
                  <a:pt x="57968" y="1264"/>
                </a:lnTo>
                <a:lnTo>
                  <a:pt x="58452" y="990"/>
                </a:lnTo>
                <a:lnTo>
                  <a:pt x="58936" y="737"/>
                </a:lnTo>
                <a:lnTo>
                  <a:pt x="59400" y="548"/>
                </a:lnTo>
                <a:lnTo>
                  <a:pt x="59464" y="523"/>
                </a:lnTo>
                <a:lnTo>
                  <a:pt x="59464" y="523"/>
                </a:lnTo>
                <a:lnTo>
                  <a:pt x="2212" y="48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/>
          <p:nvPr/>
        </p:nvSpPr>
        <p:spPr>
          <a:xfrm flipH="1">
            <a:off x="273082" y="3111450"/>
            <a:ext cx="203100" cy="20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"/>
          <p:cNvSpPr/>
          <p:nvPr/>
        </p:nvSpPr>
        <p:spPr>
          <a:xfrm flipH="1">
            <a:off x="1721638" y="4695645"/>
            <a:ext cx="116100" cy="11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 flipH="1">
            <a:off x="8752032" y="953200"/>
            <a:ext cx="203100" cy="20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 flipH="1">
            <a:off x="8269488" y="996695"/>
            <a:ext cx="116100" cy="11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0" y="3862000"/>
            <a:ext cx="1654625" cy="1281500"/>
          </a:xfrm>
          <a:custGeom>
            <a:avLst/>
            <a:gdLst/>
            <a:ahLst/>
            <a:cxnLst/>
            <a:rect l="l" t="t" r="r" b="b"/>
            <a:pathLst>
              <a:path w="66185" h="51260" extrusionOk="0">
                <a:moveTo>
                  <a:pt x="16877" y="0"/>
                </a:moveTo>
                <a:lnTo>
                  <a:pt x="16047" y="67"/>
                </a:lnTo>
                <a:lnTo>
                  <a:pt x="15239" y="157"/>
                </a:lnTo>
                <a:lnTo>
                  <a:pt x="14431" y="269"/>
                </a:lnTo>
                <a:lnTo>
                  <a:pt x="13601" y="426"/>
                </a:lnTo>
                <a:lnTo>
                  <a:pt x="12793" y="606"/>
                </a:lnTo>
                <a:lnTo>
                  <a:pt x="11985" y="808"/>
                </a:lnTo>
                <a:lnTo>
                  <a:pt x="11199" y="1032"/>
                </a:lnTo>
                <a:lnTo>
                  <a:pt x="10414" y="1279"/>
                </a:lnTo>
                <a:lnTo>
                  <a:pt x="9651" y="1571"/>
                </a:lnTo>
                <a:lnTo>
                  <a:pt x="8910" y="1885"/>
                </a:lnTo>
                <a:lnTo>
                  <a:pt x="8170" y="2199"/>
                </a:lnTo>
                <a:lnTo>
                  <a:pt x="7451" y="2559"/>
                </a:lnTo>
                <a:lnTo>
                  <a:pt x="6756" y="2918"/>
                </a:lnTo>
                <a:lnTo>
                  <a:pt x="6082" y="3299"/>
                </a:lnTo>
                <a:lnTo>
                  <a:pt x="5432" y="3703"/>
                </a:lnTo>
                <a:lnTo>
                  <a:pt x="4826" y="4130"/>
                </a:lnTo>
                <a:lnTo>
                  <a:pt x="4242" y="4556"/>
                </a:lnTo>
                <a:lnTo>
                  <a:pt x="3659" y="4982"/>
                </a:lnTo>
                <a:lnTo>
                  <a:pt x="3098" y="5409"/>
                </a:lnTo>
                <a:lnTo>
                  <a:pt x="2559" y="5858"/>
                </a:lnTo>
                <a:lnTo>
                  <a:pt x="2020" y="6307"/>
                </a:lnTo>
                <a:lnTo>
                  <a:pt x="1504" y="6778"/>
                </a:lnTo>
                <a:lnTo>
                  <a:pt x="988" y="7249"/>
                </a:lnTo>
                <a:lnTo>
                  <a:pt x="494" y="7743"/>
                </a:lnTo>
                <a:lnTo>
                  <a:pt x="0" y="8237"/>
                </a:lnTo>
                <a:lnTo>
                  <a:pt x="0" y="51260"/>
                </a:lnTo>
                <a:lnTo>
                  <a:pt x="65893" y="51260"/>
                </a:lnTo>
                <a:lnTo>
                  <a:pt x="66027" y="50295"/>
                </a:lnTo>
                <a:lnTo>
                  <a:pt x="66140" y="49307"/>
                </a:lnTo>
                <a:lnTo>
                  <a:pt x="66185" y="48297"/>
                </a:lnTo>
                <a:lnTo>
                  <a:pt x="66185" y="47781"/>
                </a:lnTo>
                <a:lnTo>
                  <a:pt x="66185" y="47243"/>
                </a:lnTo>
                <a:lnTo>
                  <a:pt x="66162" y="46726"/>
                </a:lnTo>
                <a:lnTo>
                  <a:pt x="66117" y="46210"/>
                </a:lnTo>
                <a:lnTo>
                  <a:pt x="66050" y="45694"/>
                </a:lnTo>
                <a:lnTo>
                  <a:pt x="65983" y="45200"/>
                </a:lnTo>
                <a:lnTo>
                  <a:pt x="65870" y="44684"/>
                </a:lnTo>
                <a:lnTo>
                  <a:pt x="65758" y="44190"/>
                </a:lnTo>
                <a:lnTo>
                  <a:pt x="65601" y="43697"/>
                </a:lnTo>
                <a:lnTo>
                  <a:pt x="65444" y="43225"/>
                </a:lnTo>
                <a:lnTo>
                  <a:pt x="65242" y="42754"/>
                </a:lnTo>
                <a:lnTo>
                  <a:pt x="65017" y="42305"/>
                </a:lnTo>
                <a:lnTo>
                  <a:pt x="64771" y="41856"/>
                </a:lnTo>
                <a:lnTo>
                  <a:pt x="64501" y="41452"/>
                </a:lnTo>
                <a:lnTo>
                  <a:pt x="64210" y="41048"/>
                </a:lnTo>
                <a:lnTo>
                  <a:pt x="63873" y="40667"/>
                </a:lnTo>
                <a:lnTo>
                  <a:pt x="63514" y="40308"/>
                </a:lnTo>
                <a:lnTo>
                  <a:pt x="63110" y="39949"/>
                </a:lnTo>
                <a:lnTo>
                  <a:pt x="62683" y="39657"/>
                </a:lnTo>
                <a:lnTo>
                  <a:pt x="62212" y="39365"/>
                </a:lnTo>
                <a:lnTo>
                  <a:pt x="61718" y="39096"/>
                </a:lnTo>
                <a:lnTo>
                  <a:pt x="61180" y="38871"/>
                </a:lnTo>
                <a:lnTo>
                  <a:pt x="60596" y="38669"/>
                </a:lnTo>
                <a:lnTo>
                  <a:pt x="59968" y="38512"/>
                </a:lnTo>
                <a:lnTo>
                  <a:pt x="59317" y="38378"/>
                </a:lnTo>
                <a:lnTo>
                  <a:pt x="58621" y="38288"/>
                </a:lnTo>
                <a:lnTo>
                  <a:pt x="57207" y="38108"/>
                </a:lnTo>
                <a:lnTo>
                  <a:pt x="55861" y="37906"/>
                </a:lnTo>
                <a:lnTo>
                  <a:pt x="54582" y="37682"/>
                </a:lnTo>
                <a:lnTo>
                  <a:pt x="53370" y="37457"/>
                </a:lnTo>
                <a:lnTo>
                  <a:pt x="52203" y="37188"/>
                </a:lnTo>
                <a:lnTo>
                  <a:pt x="51125" y="36896"/>
                </a:lnTo>
                <a:lnTo>
                  <a:pt x="50071" y="36582"/>
                </a:lnTo>
                <a:lnTo>
                  <a:pt x="49083" y="36268"/>
                </a:lnTo>
                <a:lnTo>
                  <a:pt x="48163" y="35931"/>
                </a:lnTo>
                <a:lnTo>
                  <a:pt x="47265" y="35572"/>
                </a:lnTo>
                <a:lnTo>
                  <a:pt x="46435" y="35191"/>
                </a:lnTo>
                <a:lnTo>
                  <a:pt x="45672" y="34809"/>
                </a:lnTo>
                <a:lnTo>
                  <a:pt x="44931" y="34405"/>
                </a:lnTo>
                <a:lnTo>
                  <a:pt x="44235" y="33979"/>
                </a:lnTo>
                <a:lnTo>
                  <a:pt x="43585" y="33575"/>
                </a:lnTo>
                <a:lnTo>
                  <a:pt x="42979" y="33126"/>
                </a:lnTo>
                <a:lnTo>
                  <a:pt x="42395" y="32677"/>
                </a:lnTo>
                <a:lnTo>
                  <a:pt x="41856" y="32228"/>
                </a:lnTo>
                <a:lnTo>
                  <a:pt x="41363" y="31779"/>
                </a:lnTo>
                <a:lnTo>
                  <a:pt x="40891" y="31308"/>
                </a:lnTo>
                <a:lnTo>
                  <a:pt x="40465" y="30837"/>
                </a:lnTo>
                <a:lnTo>
                  <a:pt x="40061" y="30365"/>
                </a:lnTo>
                <a:lnTo>
                  <a:pt x="39679" y="29894"/>
                </a:lnTo>
                <a:lnTo>
                  <a:pt x="39320" y="29423"/>
                </a:lnTo>
                <a:lnTo>
                  <a:pt x="39006" y="28952"/>
                </a:lnTo>
                <a:lnTo>
                  <a:pt x="38692" y="28480"/>
                </a:lnTo>
                <a:lnTo>
                  <a:pt x="38400" y="28009"/>
                </a:lnTo>
                <a:lnTo>
                  <a:pt x="38131" y="27538"/>
                </a:lnTo>
                <a:lnTo>
                  <a:pt x="37660" y="26617"/>
                </a:lnTo>
                <a:lnTo>
                  <a:pt x="37211" y="25720"/>
                </a:lnTo>
                <a:lnTo>
                  <a:pt x="36964" y="25136"/>
                </a:lnTo>
                <a:lnTo>
                  <a:pt x="36695" y="24530"/>
                </a:lnTo>
                <a:lnTo>
                  <a:pt x="36201" y="23273"/>
                </a:lnTo>
                <a:lnTo>
                  <a:pt x="35730" y="21949"/>
                </a:lnTo>
                <a:lnTo>
                  <a:pt x="35258" y="20580"/>
                </a:lnTo>
                <a:lnTo>
                  <a:pt x="34316" y="17708"/>
                </a:lnTo>
                <a:lnTo>
                  <a:pt x="33844" y="16226"/>
                </a:lnTo>
                <a:lnTo>
                  <a:pt x="33328" y="14745"/>
                </a:lnTo>
                <a:lnTo>
                  <a:pt x="32789" y="13264"/>
                </a:lnTo>
                <a:lnTo>
                  <a:pt x="32228" y="11805"/>
                </a:lnTo>
                <a:lnTo>
                  <a:pt x="31937" y="11087"/>
                </a:lnTo>
                <a:lnTo>
                  <a:pt x="31622" y="10369"/>
                </a:lnTo>
                <a:lnTo>
                  <a:pt x="31286" y="9651"/>
                </a:lnTo>
                <a:lnTo>
                  <a:pt x="30949" y="8955"/>
                </a:lnTo>
                <a:lnTo>
                  <a:pt x="30590" y="8259"/>
                </a:lnTo>
                <a:lnTo>
                  <a:pt x="30209" y="7586"/>
                </a:lnTo>
                <a:lnTo>
                  <a:pt x="29827" y="6935"/>
                </a:lnTo>
                <a:lnTo>
                  <a:pt x="29423" y="6284"/>
                </a:lnTo>
                <a:lnTo>
                  <a:pt x="28997" y="5656"/>
                </a:lnTo>
                <a:lnTo>
                  <a:pt x="28548" y="5050"/>
                </a:lnTo>
                <a:lnTo>
                  <a:pt x="28076" y="4444"/>
                </a:lnTo>
                <a:lnTo>
                  <a:pt x="27583" y="3883"/>
                </a:lnTo>
                <a:lnTo>
                  <a:pt x="27313" y="3591"/>
                </a:lnTo>
                <a:lnTo>
                  <a:pt x="27044" y="3299"/>
                </a:lnTo>
                <a:lnTo>
                  <a:pt x="26752" y="3052"/>
                </a:lnTo>
                <a:lnTo>
                  <a:pt x="26461" y="2783"/>
                </a:lnTo>
                <a:lnTo>
                  <a:pt x="26146" y="2536"/>
                </a:lnTo>
                <a:lnTo>
                  <a:pt x="25832" y="2312"/>
                </a:lnTo>
                <a:lnTo>
                  <a:pt x="25518" y="2087"/>
                </a:lnTo>
                <a:lnTo>
                  <a:pt x="25204" y="1885"/>
                </a:lnTo>
                <a:lnTo>
                  <a:pt x="24531" y="1504"/>
                </a:lnTo>
                <a:lnTo>
                  <a:pt x="23835" y="1167"/>
                </a:lnTo>
                <a:lnTo>
                  <a:pt x="23117" y="875"/>
                </a:lnTo>
                <a:lnTo>
                  <a:pt x="22398" y="628"/>
                </a:lnTo>
                <a:lnTo>
                  <a:pt x="21635" y="426"/>
                </a:lnTo>
                <a:lnTo>
                  <a:pt x="20872" y="269"/>
                </a:lnTo>
                <a:lnTo>
                  <a:pt x="20087" y="135"/>
                </a:lnTo>
                <a:lnTo>
                  <a:pt x="19301" y="45"/>
                </a:lnTo>
                <a:lnTo>
                  <a:pt x="184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6425237" y="-45950"/>
            <a:ext cx="2799180" cy="768666"/>
          </a:xfrm>
          <a:custGeom>
            <a:avLst/>
            <a:gdLst/>
            <a:ahLst/>
            <a:cxnLst/>
            <a:rect l="l" t="t" r="r" b="b"/>
            <a:pathLst>
              <a:path w="80907" h="22219" extrusionOk="0">
                <a:moveTo>
                  <a:pt x="0" y="0"/>
                </a:moveTo>
                <a:lnTo>
                  <a:pt x="1571" y="1212"/>
                </a:lnTo>
                <a:lnTo>
                  <a:pt x="3097" y="2424"/>
                </a:lnTo>
                <a:lnTo>
                  <a:pt x="4579" y="3546"/>
                </a:lnTo>
                <a:lnTo>
                  <a:pt x="5297" y="4085"/>
                </a:lnTo>
                <a:lnTo>
                  <a:pt x="6015" y="4601"/>
                </a:lnTo>
                <a:lnTo>
                  <a:pt x="6733" y="5095"/>
                </a:lnTo>
                <a:lnTo>
                  <a:pt x="7451" y="5543"/>
                </a:lnTo>
                <a:lnTo>
                  <a:pt x="8169" y="5970"/>
                </a:lnTo>
                <a:lnTo>
                  <a:pt x="8888" y="6351"/>
                </a:lnTo>
                <a:lnTo>
                  <a:pt x="9606" y="6688"/>
                </a:lnTo>
                <a:lnTo>
                  <a:pt x="10324" y="7002"/>
                </a:lnTo>
                <a:lnTo>
                  <a:pt x="11065" y="7249"/>
                </a:lnTo>
                <a:lnTo>
                  <a:pt x="11805" y="7451"/>
                </a:lnTo>
                <a:lnTo>
                  <a:pt x="12299" y="7541"/>
                </a:lnTo>
                <a:lnTo>
                  <a:pt x="12815" y="7631"/>
                </a:lnTo>
                <a:lnTo>
                  <a:pt x="13309" y="7720"/>
                </a:lnTo>
                <a:lnTo>
                  <a:pt x="13803" y="7765"/>
                </a:lnTo>
                <a:lnTo>
                  <a:pt x="14274" y="7810"/>
                </a:lnTo>
                <a:lnTo>
                  <a:pt x="14768" y="7833"/>
                </a:lnTo>
                <a:lnTo>
                  <a:pt x="15710" y="7833"/>
                </a:lnTo>
                <a:lnTo>
                  <a:pt x="16630" y="7788"/>
                </a:lnTo>
                <a:lnTo>
                  <a:pt x="17551" y="7698"/>
                </a:lnTo>
                <a:lnTo>
                  <a:pt x="18471" y="7586"/>
                </a:lnTo>
                <a:lnTo>
                  <a:pt x="19368" y="7429"/>
                </a:lnTo>
                <a:lnTo>
                  <a:pt x="20266" y="7272"/>
                </a:lnTo>
                <a:lnTo>
                  <a:pt x="21164" y="7092"/>
                </a:lnTo>
                <a:lnTo>
                  <a:pt x="22982" y="6733"/>
                </a:lnTo>
                <a:lnTo>
                  <a:pt x="23879" y="6553"/>
                </a:lnTo>
                <a:lnTo>
                  <a:pt x="24822" y="6396"/>
                </a:lnTo>
                <a:lnTo>
                  <a:pt x="25742" y="6284"/>
                </a:lnTo>
                <a:lnTo>
                  <a:pt x="26707" y="6194"/>
                </a:lnTo>
                <a:lnTo>
                  <a:pt x="27695" y="6149"/>
                </a:lnTo>
                <a:lnTo>
                  <a:pt x="28682" y="6149"/>
                </a:lnTo>
                <a:lnTo>
                  <a:pt x="29198" y="6172"/>
                </a:lnTo>
                <a:lnTo>
                  <a:pt x="29715" y="6194"/>
                </a:lnTo>
                <a:lnTo>
                  <a:pt x="30231" y="6262"/>
                </a:lnTo>
                <a:lnTo>
                  <a:pt x="30769" y="6329"/>
                </a:lnTo>
                <a:lnTo>
                  <a:pt x="31308" y="6396"/>
                </a:lnTo>
                <a:lnTo>
                  <a:pt x="31847" y="6508"/>
                </a:lnTo>
                <a:lnTo>
                  <a:pt x="32408" y="6643"/>
                </a:lnTo>
                <a:lnTo>
                  <a:pt x="32991" y="6778"/>
                </a:lnTo>
                <a:lnTo>
                  <a:pt x="33552" y="6957"/>
                </a:lnTo>
                <a:lnTo>
                  <a:pt x="34136" y="7137"/>
                </a:lnTo>
                <a:lnTo>
                  <a:pt x="34742" y="7361"/>
                </a:lnTo>
                <a:lnTo>
                  <a:pt x="35348" y="7586"/>
                </a:lnTo>
                <a:lnTo>
                  <a:pt x="35954" y="7855"/>
                </a:lnTo>
                <a:lnTo>
                  <a:pt x="36582" y="8147"/>
                </a:lnTo>
                <a:lnTo>
                  <a:pt x="37233" y="8461"/>
                </a:lnTo>
                <a:lnTo>
                  <a:pt x="37884" y="8798"/>
                </a:lnTo>
                <a:lnTo>
                  <a:pt x="38557" y="9179"/>
                </a:lnTo>
                <a:lnTo>
                  <a:pt x="39230" y="9583"/>
                </a:lnTo>
                <a:lnTo>
                  <a:pt x="39926" y="10010"/>
                </a:lnTo>
                <a:lnTo>
                  <a:pt x="40622" y="10481"/>
                </a:lnTo>
                <a:lnTo>
                  <a:pt x="41340" y="10997"/>
                </a:lnTo>
                <a:lnTo>
                  <a:pt x="42081" y="11513"/>
                </a:lnTo>
                <a:lnTo>
                  <a:pt x="42844" y="12097"/>
                </a:lnTo>
                <a:lnTo>
                  <a:pt x="43607" y="12703"/>
                </a:lnTo>
                <a:lnTo>
                  <a:pt x="44370" y="13331"/>
                </a:lnTo>
                <a:lnTo>
                  <a:pt x="45178" y="14004"/>
                </a:lnTo>
                <a:lnTo>
                  <a:pt x="45986" y="14723"/>
                </a:lnTo>
                <a:lnTo>
                  <a:pt x="46816" y="15486"/>
                </a:lnTo>
                <a:lnTo>
                  <a:pt x="47512" y="16114"/>
                </a:lnTo>
                <a:lnTo>
                  <a:pt x="48230" y="16720"/>
                </a:lnTo>
                <a:lnTo>
                  <a:pt x="48971" y="17304"/>
                </a:lnTo>
                <a:lnTo>
                  <a:pt x="49689" y="17820"/>
                </a:lnTo>
                <a:lnTo>
                  <a:pt x="50429" y="18336"/>
                </a:lnTo>
                <a:lnTo>
                  <a:pt x="51170" y="18807"/>
                </a:lnTo>
                <a:lnTo>
                  <a:pt x="51933" y="19256"/>
                </a:lnTo>
                <a:lnTo>
                  <a:pt x="52674" y="19660"/>
                </a:lnTo>
                <a:lnTo>
                  <a:pt x="53437" y="20042"/>
                </a:lnTo>
                <a:lnTo>
                  <a:pt x="54200" y="20378"/>
                </a:lnTo>
                <a:lnTo>
                  <a:pt x="54963" y="20692"/>
                </a:lnTo>
                <a:lnTo>
                  <a:pt x="55726" y="20984"/>
                </a:lnTo>
                <a:lnTo>
                  <a:pt x="56511" y="21231"/>
                </a:lnTo>
                <a:lnTo>
                  <a:pt x="57274" y="21455"/>
                </a:lnTo>
                <a:lnTo>
                  <a:pt x="58037" y="21657"/>
                </a:lnTo>
                <a:lnTo>
                  <a:pt x="58801" y="21815"/>
                </a:lnTo>
                <a:lnTo>
                  <a:pt x="59564" y="21949"/>
                </a:lnTo>
                <a:lnTo>
                  <a:pt x="60349" y="22061"/>
                </a:lnTo>
                <a:lnTo>
                  <a:pt x="61090" y="22151"/>
                </a:lnTo>
                <a:lnTo>
                  <a:pt x="61853" y="22196"/>
                </a:lnTo>
                <a:lnTo>
                  <a:pt x="62616" y="22219"/>
                </a:lnTo>
                <a:lnTo>
                  <a:pt x="63356" y="22219"/>
                </a:lnTo>
                <a:lnTo>
                  <a:pt x="64097" y="22174"/>
                </a:lnTo>
                <a:lnTo>
                  <a:pt x="64838" y="22106"/>
                </a:lnTo>
                <a:lnTo>
                  <a:pt x="65556" y="22017"/>
                </a:lnTo>
                <a:lnTo>
                  <a:pt x="66274" y="21904"/>
                </a:lnTo>
                <a:lnTo>
                  <a:pt x="66992" y="21770"/>
                </a:lnTo>
                <a:lnTo>
                  <a:pt x="67688" y="21590"/>
                </a:lnTo>
                <a:lnTo>
                  <a:pt x="68384" y="21411"/>
                </a:lnTo>
                <a:lnTo>
                  <a:pt x="69079" y="21186"/>
                </a:lnTo>
                <a:lnTo>
                  <a:pt x="69730" y="20939"/>
                </a:lnTo>
                <a:lnTo>
                  <a:pt x="70404" y="20670"/>
                </a:lnTo>
                <a:lnTo>
                  <a:pt x="71032" y="20356"/>
                </a:lnTo>
                <a:lnTo>
                  <a:pt x="71683" y="20042"/>
                </a:lnTo>
                <a:lnTo>
                  <a:pt x="72289" y="19705"/>
                </a:lnTo>
                <a:lnTo>
                  <a:pt x="72895" y="19323"/>
                </a:lnTo>
                <a:lnTo>
                  <a:pt x="73478" y="18919"/>
                </a:lnTo>
                <a:lnTo>
                  <a:pt x="74039" y="18515"/>
                </a:lnTo>
                <a:lnTo>
                  <a:pt x="74600" y="18067"/>
                </a:lnTo>
                <a:lnTo>
                  <a:pt x="75117" y="17595"/>
                </a:lnTo>
                <a:lnTo>
                  <a:pt x="75633" y="17102"/>
                </a:lnTo>
                <a:lnTo>
                  <a:pt x="76126" y="16585"/>
                </a:lnTo>
                <a:lnTo>
                  <a:pt x="76620" y="16047"/>
                </a:lnTo>
                <a:lnTo>
                  <a:pt x="77069" y="15508"/>
                </a:lnTo>
                <a:lnTo>
                  <a:pt x="77495" y="14925"/>
                </a:lnTo>
                <a:lnTo>
                  <a:pt x="77899" y="14319"/>
                </a:lnTo>
                <a:lnTo>
                  <a:pt x="78303" y="13690"/>
                </a:lnTo>
                <a:lnTo>
                  <a:pt x="78663" y="13039"/>
                </a:lnTo>
                <a:lnTo>
                  <a:pt x="78999" y="12366"/>
                </a:lnTo>
                <a:lnTo>
                  <a:pt x="79313" y="11693"/>
                </a:lnTo>
                <a:lnTo>
                  <a:pt x="79605" y="10975"/>
                </a:lnTo>
                <a:lnTo>
                  <a:pt x="79852" y="10256"/>
                </a:lnTo>
                <a:lnTo>
                  <a:pt x="80099" y="9493"/>
                </a:lnTo>
                <a:lnTo>
                  <a:pt x="80301" y="8730"/>
                </a:lnTo>
                <a:lnTo>
                  <a:pt x="80480" y="7945"/>
                </a:lnTo>
                <a:lnTo>
                  <a:pt x="80615" y="7137"/>
                </a:lnTo>
                <a:lnTo>
                  <a:pt x="80750" y="6306"/>
                </a:lnTo>
                <a:lnTo>
                  <a:pt x="80817" y="5454"/>
                </a:lnTo>
                <a:lnTo>
                  <a:pt x="80884" y="4601"/>
                </a:lnTo>
                <a:lnTo>
                  <a:pt x="80907" y="3703"/>
                </a:lnTo>
                <a:lnTo>
                  <a:pt x="80884" y="2805"/>
                </a:lnTo>
                <a:lnTo>
                  <a:pt x="80839" y="1885"/>
                </a:lnTo>
                <a:lnTo>
                  <a:pt x="80772" y="943"/>
                </a:lnTo>
                <a:lnTo>
                  <a:pt x="806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1540200" y="1624676"/>
            <a:ext cx="6063600" cy="10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subTitle" idx="1"/>
          </p:nvPr>
        </p:nvSpPr>
        <p:spPr>
          <a:xfrm>
            <a:off x="1540200" y="2635324"/>
            <a:ext cx="6063600" cy="8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/>
          <p:nvPr/>
        </p:nvSpPr>
        <p:spPr>
          <a:xfrm rot="10800000">
            <a:off x="4264737" y="4171475"/>
            <a:ext cx="5074918" cy="1061611"/>
          </a:xfrm>
          <a:custGeom>
            <a:avLst/>
            <a:gdLst/>
            <a:ahLst/>
            <a:cxnLst/>
            <a:rect l="l" t="t" r="r" b="b"/>
            <a:pathLst>
              <a:path w="64327" h="13456" extrusionOk="0">
                <a:moveTo>
                  <a:pt x="61779" y="0"/>
                </a:moveTo>
                <a:lnTo>
                  <a:pt x="61442" y="21"/>
                </a:lnTo>
                <a:lnTo>
                  <a:pt x="61063" y="84"/>
                </a:lnTo>
                <a:lnTo>
                  <a:pt x="60663" y="148"/>
                </a:lnTo>
                <a:lnTo>
                  <a:pt x="60263" y="253"/>
                </a:lnTo>
                <a:lnTo>
                  <a:pt x="59842" y="379"/>
                </a:lnTo>
                <a:lnTo>
                  <a:pt x="59464" y="523"/>
                </a:lnTo>
                <a:lnTo>
                  <a:pt x="59464" y="523"/>
                </a:lnTo>
                <a:lnTo>
                  <a:pt x="64327" y="527"/>
                </a:lnTo>
                <a:lnTo>
                  <a:pt x="64095" y="421"/>
                </a:lnTo>
                <a:lnTo>
                  <a:pt x="63821" y="295"/>
                </a:lnTo>
                <a:lnTo>
                  <a:pt x="63463" y="190"/>
                </a:lnTo>
                <a:lnTo>
                  <a:pt x="62979" y="84"/>
                </a:lnTo>
                <a:lnTo>
                  <a:pt x="62726" y="42"/>
                </a:lnTo>
                <a:lnTo>
                  <a:pt x="62432" y="21"/>
                </a:lnTo>
                <a:lnTo>
                  <a:pt x="62116" y="0"/>
                </a:lnTo>
                <a:close/>
                <a:moveTo>
                  <a:pt x="2212" y="484"/>
                </a:moveTo>
                <a:lnTo>
                  <a:pt x="1" y="11139"/>
                </a:lnTo>
                <a:lnTo>
                  <a:pt x="611" y="11055"/>
                </a:lnTo>
                <a:lnTo>
                  <a:pt x="1538" y="10865"/>
                </a:lnTo>
                <a:lnTo>
                  <a:pt x="2780" y="10655"/>
                </a:lnTo>
                <a:lnTo>
                  <a:pt x="4275" y="10402"/>
                </a:lnTo>
                <a:lnTo>
                  <a:pt x="6002" y="10128"/>
                </a:lnTo>
                <a:lnTo>
                  <a:pt x="7939" y="9854"/>
                </a:lnTo>
                <a:lnTo>
                  <a:pt x="8971" y="9728"/>
                </a:lnTo>
                <a:lnTo>
                  <a:pt x="10044" y="9623"/>
                </a:lnTo>
                <a:lnTo>
                  <a:pt x="11160" y="9496"/>
                </a:lnTo>
                <a:lnTo>
                  <a:pt x="12297" y="9412"/>
                </a:lnTo>
                <a:lnTo>
                  <a:pt x="13456" y="9328"/>
                </a:lnTo>
                <a:lnTo>
                  <a:pt x="14656" y="9265"/>
                </a:lnTo>
                <a:lnTo>
                  <a:pt x="15856" y="9223"/>
                </a:lnTo>
                <a:lnTo>
                  <a:pt x="17098" y="9202"/>
                </a:lnTo>
                <a:lnTo>
                  <a:pt x="18341" y="9202"/>
                </a:lnTo>
                <a:lnTo>
                  <a:pt x="19583" y="9244"/>
                </a:lnTo>
                <a:lnTo>
                  <a:pt x="20825" y="9286"/>
                </a:lnTo>
                <a:lnTo>
                  <a:pt x="22088" y="9391"/>
                </a:lnTo>
                <a:lnTo>
                  <a:pt x="23331" y="9496"/>
                </a:lnTo>
                <a:lnTo>
                  <a:pt x="24573" y="9665"/>
                </a:lnTo>
                <a:lnTo>
                  <a:pt x="25815" y="9854"/>
                </a:lnTo>
                <a:lnTo>
                  <a:pt x="27037" y="10086"/>
                </a:lnTo>
                <a:lnTo>
                  <a:pt x="28237" y="10381"/>
                </a:lnTo>
                <a:lnTo>
                  <a:pt x="28826" y="10528"/>
                </a:lnTo>
                <a:lnTo>
                  <a:pt x="29416" y="10697"/>
                </a:lnTo>
                <a:lnTo>
                  <a:pt x="29984" y="10886"/>
                </a:lnTo>
                <a:lnTo>
                  <a:pt x="30553" y="11076"/>
                </a:lnTo>
                <a:lnTo>
                  <a:pt x="31121" y="11286"/>
                </a:lnTo>
                <a:lnTo>
                  <a:pt x="31690" y="11497"/>
                </a:lnTo>
                <a:lnTo>
                  <a:pt x="32764" y="11918"/>
                </a:lnTo>
                <a:lnTo>
                  <a:pt x="33817" y="12276"/>
                </a:lnTo>
                <a:lnTo>
                  <a:pt x="34827" y="12592"/>
                </a:lnTo>
                <a:lnTo>
                  <a:pt x="35817" y="12865"/>
                </a:lnTo>
                <a:lnTo>
                  <a:pt x="36764" y="13076"/>
                </a:lnTo>
                <a:lnTo>
                  <a:pt x="37670" y="13223"/>
                </a:lnTo>
                <a:lnTo>
                  <a:pt x="38554" y="13350"/>
                </a:lnTo>
                <a:lnTo>
                  <a:pt x="39417" y="13434"/>
                </a:lnTo>
                <a:lnTo>
                  <a:pt x="40239" y="13455"/>
                </a:lnTo>
                <a:lnTo>
                  <a:pt x="41039" y="13455"/>
                </a:lnTo>
                <a:lnTo>
                  <a:pt x="41797" y="13392"/>
                </a:lnTo>
                <a:lnTo>
                  <a:pt x="42534" y="13308"/>
                </a:lnTo>
                <a:lnTo>
                  <a:pt x="43250" y="13181"/>
                </a:lnTo>
                <a:lnTo>
                  <a:pt x="43945" y="13034"/>
                </a:lnTo>
                <a:lnTo>
                  <a:pt x="44597" y="12844"/>
                </a:lnTo>
                <a:lnTo>
                  <a:pt x="45229" y="12613"/>
                </a:lnTo>
                <a:lnTo>
                  <a:pt x="45861" y="12360"/>
                </a:lnTo>
                <a:lnTo>
                  <a:pt x="46450" y="12086"/>
                </a:lnTo>
                <a:lnTo>
                  <a:pt x="47019" y="11771"/>
                </a:lnTo>
                <a:lnTo>
                  <a:pt x="47566" y="11455"/>
                </a:lnTo>
                <a:lnTo>
                  <a:pt x="48114" y="11097"/>
                </a:lnTo>
                <a:lnTo>
                  <a:pt x="48619" y="10718"/>
                </a:lnTo>
                <a:lnTo>
                  <a:pt x="49124" y="10318"/>
                </a:lnTo>
                <a:lnTo>
                  <a:pt x="49588" y="9897"/>
                </a:lnTo>
                <a:lnTo>
                  <a:pt x="50072" y="9475"/>
                </a:lnTo>
                <a:lnTo>
                  <a:pt x="50514" y="9033"/>
                </a:lnTo>
                <a:lnTo>
                  <a:pt x="50956" y="8570"/>
                </a:lnTo>
                <a:lnTo>
                  <a:pt x="51377" y="8107"/>
                </a:lnTo>
                <a:lnTo>
                  <a:pt x="51777" y="7622"/>
                </a:lnTo>
                <a:lnTo>
                  <a:pt x="52177" y="7117"/>
                </a:lnTo>
                <a:lnTo>
                  <a:pt x="52956" y="6128"/>
                </a:lnTo>
                <a:lnTo>
                  <a:pt x="53546" y="5348"/>
                </a:lnTo>
                <a:lnTo>
                  <a:pt x="54136" y="4633"/>
                </a:lnTo>
                <a:lnTo>
                  <a:pt x="54725" y="3980"/>
                </a:lnTo>
                <a:lnTo>
                  <a:pt x="55294" y="3390"/>
                </a:lnTo>
                <a:lnTo>
                  <a:pt x="55862" y="2864"/>
                </a:lnTo>
                <a:lnTo>
                  <a:pt x="56410" y="2401"/>
                </a:lnTo>
                <a:lnTo>
                  <a:pt x="56936" y="1958"/>
                </a:lnTo>
                <a:lnTo>
                  <a:pt x="57462" y="1600"/>
                </a:lnTo>
                <a:lnTo>
                  <a:pt x="57968" y="1264"/>
                </a:lnTo>
                <a:lnTo>
                  <a:pt x="58452" y="990"/>
                </a:lnTo>
                <a:lnTo>
                  <a:pt x="58936" y="737"/>
                </a:lnTo>
                <a:lnTo>
                  <a:pt x="59400" y="548"/>
                </a:lnTo>
                <a:lnTo>
                  <a:pt x="59464" y="523"/>
                </a:lnTo>
                <a:lnTo>
                  <a:pt x="59464" y="523"/>
                </a:lnTo>
                <a:lnTo>
                  <a:pt x="2212" y="4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-261300" y="-38675"/>
            <a:ext cx="5074918" cy="1061611"/>
          </a:xfrm>
          <a:custGeom>
            <a:avLst/>
            <a:gdLst/>
            <a:ahLst/>
            <a:cxnLst/>
            <a:rect l="l" t="t" r="r" b="b"/>
            <a:pathLst>
              <a:path w="64327" h="13456" extrusionOk="0">
                <a:moveTo>
                  <a:pt x="61779" y="0"/>
                </a:moveTo>
                <a:lnTo>
                  <a:pt x="61442" y="21"/>
                </a:lnTo>
                <a:lnTo>
                  <a:pt x="61063" y="84"/>
                </a:lnTo>
                <a:lnTo>
                  <a:pt x="60663" y="148"/>
                </a:lnTo>
                <a:lnTo>
                  <a:pt x="60263" y="253"/>
                </a:lnTo>
                <a:lnTo>
                  <a:pt x="59842" y="379"/>
                </a:lnTo>
                <a:lnTo>
                  <a:pt x="59464" y="523"/>
                </a:lnTo>
                <a:lnTo>
                  <a:pt x="59464" y="523"/>
                </a:lnTo>
                <a:lnTo>
                  <a:pt x="64327" y="527"/>
                </a:lnTo>
                <a:lnTo>
                  <a:pt x="64095" y="421"/>
                </a:lnTo>
                <a:lnTo>
                  <a:pt x="63821" y="295"/>
                </a:lnTo>
                <a:lnTo>
                  <a:pt x="63463" y="190"/>
                </a:lnTo>
                <a:lnTo>
                  <a:pt x="62979" y="84"/>
                </a:lnTo>
                <a:lnTo>
                  <a:pt x="62726" y="42"/>
                </a:lnTo>
                <a:lnTo>
                  <a:pt x="62432" y="21"/>
                </a:lnTo>
                <a:lnTo>
                  <a:pt x="62116" y="0"/>
                </a:lnTo>
                <a:close/>
                <a:moveTo>
                  <a:pt x="2212" y="484"/>
                </a:moveTo>
                <a:lnTo>
                  <a:pt x="1" y="11139"/>
                </a:lnTo>
                <a:lnTo>
                  <a:pt x="611" y="11055"/>
                </a:lnTo>
                <a:lnTo>
                  <a:pt x="1538" y="10865"/>
                </a:lnTo>
                <a:lnTo>
                  <a:pt x="2780" y="10655"/>
                </a:lnTo>
                <a:lnTo>
                  <a:pt x="4275" y="10402"/>
                </a:lnTo>
                <a:lnTo>
                  <a:pt x="6002" y="10128"/>
                </a:lnTo>
                <a:lnTo>
                  <a:pt x="7939" y="9854"/>
                </a:lnTo>
                <a:lnTo>
                  <a:pt x="8971" y="9728"/>
                </a:lnTo>
                <a:lnTo>
                  <a:pt x="10044" y="9623"/>
                </a:lnTo>
                <a:lnTo>
                  <a:pt x="11160" y="9496"/>
                </a:lnTo>
                <a:lnTo>
                  <a:pt x="12297" y="9412"/>
                </a:lnTo>
                <a:lnTo>
                  <a:pt x="13456" y="9328"/>
                </a:lnTo>
                <a:lnTo>
                  <a:pt x="14656" y="9265"/>
                </a:lnTo>
                <a:lnTo>
                  <a:pt x="15856" y="9223"/>
                </a:lnTo>
                <a:lnTo>
                  <a:pt x="17098" y="9202"/>
                </a:lnTo>
                <a:lnTo>
                  <a:pt x="18341" y="9202"/>
                </a:lnTo>
                <a:lnTo>
                  <a:pt x="19583" y="9244"/>
                </a:lnTo>
                <a:lnTo>
                  <a:pt x="20825" y="9286"/>
                </a:lnTo>
                <a:lnTo>
                  <a:pt x="22088" y="9391"/>
                </a:lnTo>
                <a:lnTo>
                  <a:pt x="23331" y="9496"/>
                </a:lnTo>
                <a:lnTo>
                  <a:pt x="24573" y="9665"/>
                </a:lnTo>
                <a:lnTo>
                  <a:pt x="25815" y="9854"/>
                </a:lnTo>
                <a:lnTo>
                  <a:pt x="27037" y="10086"/>
                </a:lnTo>
                <a:lnTo>
                  <a:pt x="28237" y="10381"/>
                </a:lnTo>
                <a:lnTo>
                  <a:pt x="28826" y="10528"/>
                </a:lnTo>
                <a:lnTo>
                  <a:pt x="29416" y="10697"/>
                </a:lnTo>
                <a:lnTo>
                  <a:pt x="29984" y="10886"/>
                </a:lnTo>
                <a:lnTo>
                  <a:pt x="30553" y="11076"/>
                </a:lnTo>
                <a:lnTo>
                  <a:pt x="31121" y="11286"/>
                </a:lnTo>
                <a:lnTo>
                  <a:pt x="31690" y="11497"/>
                </a:lnTo>
                <a:lnTo>
                  <a:pt x="32764" y="11918"/>
                </a:lnTo>
                <a:lnTo>
                  <a:pt x="33817" y="12276"/>
                </a:lnTo>
                <a:lnTo>
                  <a:pt x="34827" y="12592"/>
                </a:lnTo>
                <a:lnTo>
                  <a:pt x="35817" y="12865"/>
                </a:lnTo>
                <a:lnTo>
                  <a:pt x="36764" y="13076"/>
                </a:lnTo>
                <a:lnTo>
                  <a:pt x="37670" y="13223"/>
                </a:lnTo>
                <a:lnTo>
                  <a:pt x="38554" y="13350"/>
                </a:lnTo>
                <a:lnTo>
                  <a:pt x="39417" y="13434"/>
                </a:lnTo>
                <a:lnTo>
                  <a:pt x="40239" y="13455"/>
                </a:lnTo>
                <a:lnTo>
                  <a:pt x="41039" y="13455"/>
                </a:lnTo>
                <a:lnTo>
                  <a:pt x="41797" y="13392"/>
                </a:lnTo>
                <a:lnTo>
                  <a:pt x="42534" y="13308"/>
                </a:lnTo>
                <a:lnTo>
                  <a:pt x="43250" y="13181"/>
                </a:lnTo>
                <a:lnTo>
                  <a:pt x="43945" y="13034"/>
                </a:lnTo>
                <a:lnTo>
                  <a:pt x="44597" y="12844"/>
                </a:lnTo>
                <a:lnTo>
                  <a:pt x="45229" y="12613"/>
                </a:lnTo>
                <a:lnTo>
                  <a:pt x="45861" y="12360"/>
                </a:lnTo>
                <a:lnTo>
                  <a:pt x="46450" y="12086"/>
                </a:lnTo>
                <a:lnTo>
                  <a:pt x="47019" y="11771"/>
                </a:lnTo>
                <a:lnTo>
                  <a:pt x="47566" y="11455"/>
                </a:lnTo>
                <a:lnTo>
                  <a:pt x="48114" y="11097"/>
                </a:lnTo>
                <a:lnTo>
                  <a:pt x="48619" y="10718"/>
                </a:lnTo>
                <a:lnTo>
                  <a:pt x="49124" y="10318"/>
                </a:lnTo>
                <a:lnTo>
                  <a:pt x="49588" y="9897"/>
                </a:lnTo>
                <a:lnTo>
                  <a:pt x="50072" y="9475"/>
                </a:lnTo>
                <a:lnTo>
                  <a:pt x="50514" y="9033"/>
                </a:lnTo>
                <a:lnTo>
                  <a:pt x="50956" y="8570"/>
                </a:lnTo>
                <a:lnTo>
                  <a:pt x="51377" y="8107"/>
                </a:lnTo>
                <a:lnTo>
                  <a:pt x="51777" y="7622"/>
                </a:lnTo>
                <a:lnTo>
                  <a:pt x="52177" y="7117"/>
                </a:lnTo>
                <a:lnTo>
                  <a:pt x="52956" y="6128"/>
                </a:lnTo>
                <a:lnTo>
                  <a:pt x="53546" y="5348"/>
                </a:lnTo>
                <a:lnTo>
                  <a:pt x="54136" y="4633"/>
                </a:lnTo>
                <a:lnTo>
                  <a:pt x="54725" y="3980"/>
                </a:lnTo>
                <a:lnTo>
                  <a:pt x="55294" y="3390"/>
                </a:lnTo>
                <a:lnTo>
                  <a:pt x="55862" y="2864"/>
                </a:lnTo>
                <a:lnTo>
                  <a:pt x="56410" y="2401"/>
                </a:lnTo>
                <a:lnTo>
                  <a:pt x="56936" y="1958"/>
                </a:lnTo>
                <a:lnTo>
                  <a:pt x="57462" y="1600"/>
                </a:lnTo>
                <a:lnTo>
                  <a:pt x="57968" y="1264"/>
                </a:lnTo>
                <a:lnTo>
                  <a:pt x="58452" y="990"/>
                </a:lnTo>
                <a:lnTo>
                  <a:pt x="58936" y="737"/>
                </a:lnTo>
                <a:lnTo>
                  <a:pt x="59400" y="548"/>
                </a:lnTo>
                <a:lnTo>
                  <a:pt x="59464" y="523"/>
                </a:lnTo>
                <a:lnTo>
                  <a:pt x="59464" y="523"/>
                </a:lnTo>
                <a:lnTo>
                  <a:pt x="2212" y="48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"/>
          <p:cNvSpPr/>
          <p:nvPr/>
        </p:nvSpPr>
        <p:spPr>
          <a:xfrm rot="10800000">
            <a:off x="6195990" y="-307736"/>
            <a:ext cx="3382784" cy="1964614"/>
          </a:xfrm>
          <a:custGeom>
            <a:avLst/>
            <a:gdLst/>
            <a:ahLst/>
            <a:cxnLst/>
            <a:rect l="l" t="t" r="r" b="b"/>
            <a:pathLst>
              <a:path w="30637" h="17793" extrusionOk="0">
                <a:moveTo>
                  <a:pt x="1" y="0"/>
                </a:moveTo>
                <a:lnTo>
                  <a:pt x="2822" y="15287"/>
                </a:lnTo>
                <a:lnTo>
                  <a:pt x="4212" y="15540"/>
                </a:lnTo>
                <a:lnTo>
                  <a:pt x="5791" y="15813"/>
                </a:lnTo>
                <a:lnTo>
                  <a:pt x="7812" y="16129"/>
                </a:lnTo>
                <a:lnTo>
                  <a:pt x="10213" y="16508"/>
                </a:lnTo>
                <a:lnTo>
                  <a:pt x="12845" y="16866"/>
                </a:lnTo>
                <a:lnTo>
                  <a:pt x="14213" y="17056"/>
                </a:lnTo>
                <a:lnTo>
                  <a:pt x="15624" y="17203"/>
                </a:lnTo>
                <a:lnTo>
                  <a:pt x="17035" y="17371"/>
                </a:lnTo>
                <a:lnTo>
                  <a:pt x="18424" y="17498"/>
                </a:lnTo>
                <a:lnTo>
                  <a:pt x="19814" y="17603"/>
                </a:lnTo>
                <a:lnTo>
                  <a:pt x="21183" y="17708"/>
                </a:lnTo>
                <a:lnTo>
                  <a:pt x="22509" y="17750"/>
                </a:lnTo>
                <a:lnTo>
                  <a:pt x="23773" y="17793"/>
                </a:lnTo>
                <a:lnTo>
                  <a:pt x="24973" y="17771"/>
                </a:lnTo>
                <a:lnTo>
                  <a:pt x="26089" y="17729"/>
                </a:lnTo>
                <a:lnTo>
                  <a:pt x="26615" y="17687"/>
                </a:lnTo>
                <a:lnTo>
                  <a:pt x="27121" y="17645"/>
                </a:lnTo>
                <a:lnTo>
                  <a:pt x="27605" y="17582"/>
                </a:lnTo>
                <a:lnTo>
                  <a:pt x="28047" y="17519"/>
                </a:lnTo>
                <a:lnTo>
                  <a:pt x="28468" y="17435"/>
                </a:lnTo>
                <a:lnTo>
                  <a:pt x="28847" y="17329"/>
                </a:lnTo>
                <a:lnTo>
                  <a:pt x="29205" y="17224"/>
                </a:lnTo>
                <a:lnTo>
                  <a:pt x="29521" y="17098"/>
                </a:lnTo>
                <a:lnTo>
                  <a:pt x="29795" y="16950"/>
                </a:lnTo>
                <a:lnTo>
                  <a:pt x="30047" y="16803"/>
                </a:lnTo>
                <a:lnTo>
                  <a:pt x="30258" y="16634"/>
                </a:lnTo>
                <a:lnTo>
                  <a:pt x="30405" y="16445"/>
                </a:lnTo>
                <a:lnTo>
                  <a:pt x="30532" y="16234"/>
                </a:lnTo>
                <a:lnTo>
                  <a:pt x="30616" y="16024"/>
                </a:lnTo>
                <a:lnTo>
                  <a:pt x="30637" y="15792"/>
                </a:lnTo>
                <a:lnTo>
                  <a:pt x="30637" y="15540"/>
                </a:lnTo>
                <a:lnTo>
                  <a:pt x="30553" y="15266"/>
                </a:lnTo>
                <a:lnTo>
                  <a:pt x="30447" y="14971"/>
                </a:lnTo>
                <a:lnTo>
                  <a:pt x="30279" y="14676"/>
                </a:lnTo>
                <a:lnTo>
                  <a:pt x="30047" y="14339"/>
                </a:lnTo>
                <a:lnTo>
                  <a:pt x="29563" y="13708"/>
                </a:lnTo>
                <a:lnTo>
                  <a:pt x="29079" y="13160"/>
                </a:lnTo>
                <a:lnTo>
                  <a:pt x="28594" y="12697"/>
                </a:lnTo>
                <a:lnTo>
                  <a:pt x="28131" y="12318"/>
                </a:lnTo>
                <a:lnTo>
                  <a:pt x="27668" y="11981"/>
                </a:lnTo>
                <a:lnTo>
                  <a:pt x="27205" y="11707"/>
                </a:lnTo>
                <a:lnTo>
                  <a:pt x="26763" y="11497"/>
                </a:lnTo>
                <a:lnTo>
                  <a:pt x="26320" y="11349"/>
                </a:lnTo>
                <a:lnTo>
                  <a:pt x="25878" y="11223"/>
                </a:lnTo>
                <a:lnTo>
                  <a:pt x="25436" y="11139"/>
                </a:lnTo>
                <a:lnTo>
                  <a:pt x="25015" y="11097"/>
                </a:lnTo>
                <a:lnTo>
                  <a:pt x="24573" y="11076"/>
                </a:lnTo>
                <a:lnTo>
                  <a:pt x="23731" y="11076"/>
                </a:lnTo>
                <a:lnTo>
                  <a:pt x="22867" y="11139"/>
                </a:lnTo>
                <a:lnTo>
                  <a:pt x="22004" y="11181"/>
                </a:lnTo>
                <a:lnTo>
                  <a:pt x="21583" y="11181"/>
                </a:lnTo>
                <a:lnTo>
                  <a:pt x="21141" y="11160"/>
                </a:lnTo>
                <a:lnTo>
                  <a:pt x="20720" y="11118"/>
                </a:lnTo>
                <a:lnTo>
                  <a:pt x="20277" y="11055"/>
                </a:lnTo>
                <a:lnTo>
                  <a:pt x="19814" y="10928"/>
                </a:lnTo>
                <a:lnTo>
                  <a:pt x="19372" y="10781"/>
                </a:lnTo>
                <a:lnTo>
                  <a:pt x="18909" y="10591"/>
                </a:lnTo>
                <a:lnTo>
                  <a:pt x="18446" y="10339"/>
                </a:lnTo>
                <a:lnTo>
                  <a:pt x="17982" y="10023"/>
                </a:lnTo>
                <a:lnTo>
                  <a:pt x="17498" y="9644"/>
                </a:lnTo>
                <a:lnTo>
                  <a:pt x="17014" y="9181"/>
                </a:lnTo>
                <a:lnTo>
                  <a:pt x="16529" y="8675"/>
                </a:lnTo>
                <a:lnTo>
                  <a:pt x="16024" y="8065"/>
                </a:lnTo>
                <a:lnTo>
                  <a:pt x="15498" y="7370"/>
                </a:lnTo>
                <a:lnTo>
                  <a:pt x="14971" y="6633"/>
                </a:lnTo>
                <a:lnTo>
                  <a:pt x="14424" y="5980"/>
                </a:lnTo>
                <a:lnTo>
                  <a:pt x="13855" y="5348"/>
                </a:lnTo>
                <a:lnTo>
                  <a:pt x="13266" y="4780"/>
                </a:lnTo>
                <a:lnTo>
                  <a:pt x="12676" y="4232"/>
                </a:lnTo>
                <a:lnTo>
                  <a:pt x="12087" y="3748"/>
                </a:lnTo>
                <a:lnTo>
                  <a:pt x="11476" y="3306"/>
                </a:lnTo>
                <a:lnTo>
                  <a:pt x="10844" y="2885"/>
                </a:lnTo>
                <a:lnTo>
                  <a:pt x="10234" y="2506"/>
                </a:lnTo>
                <a:lnTo>
                  <a:pt x="9623" y="2169"/>
                </a:lnTo>
                <a:lnTo>
                  <a:pt x="8991" y="1853"/>
                </a:lnTo>
                <a:lnTo>
                  <a:pt x="8381" y="1579"/>
                </a:lnTo>
                <a:lnTo>
                  <a:pt x="7770" y="1327"/>
                </a:lnTo>
                <a:lnTo>
                  <a:pt x="7160" y="1116"/>
                </a:lnTo>
                <a:lnTo>
                  <a:pt x="6570" y="927"/>
                </a:lnTo>
                <a:lnTo>
                  <a:pt x="5980" y="758"/>
                </a:lnTo>
                <a:lnTo>
                  <a:pt x="5412" y="611"/>
                </a:lnTo>
                <a:lnTo>
                  <a:pt x="4864" y="484"/>
                </a:lnTo>
                <a:lnTo>
                  <a:pt x="4338" y="379"/>
                </a:lnTo>
                <a:lnTo>
                  <a:pt x="3812" y="295"/>
                </a:lnTo>
                <a:lnTo>
                  <a:pt x="2843" y="169"/>
                </a:lnTo>
                <a:lnTo>
                  <a:pt x="2001" y="84"/>
                </a:lnTo>
                <a:lnTo>
                  <a:pt x="1264" y="42"/>
                </a:lnTo>
                <a:lnTo>
                  <a:pt x="674" y="21"/>
                </a:lnTo>
                <a:lnTo>
                  <a:pt x="253" y="2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 rot="10800000">
            <a:off x="26" y="4215901"/>
            <a:ext cx="2776799" cy="1079099"/>
          </a:xfrm>
          <a:custGeom>
            <a:avLst/>
            <a:gdLst/>
            <a:ahLst/>
            <a:cxnLst/>
            <a:rect l="l" t="t" r="r" b="b"/>
            <a:pathLst>
              <a:path w="24763" h="9623" extrusionOk="0">
                <a:moveTo>
                  <a:pt x="1" y="0"/>
                </a:moveTo>
                <a:lnTo>
                  <a:pt x="43" y="569"/>
                </a:lnTo>
                <a:lnTo>
                  <a:pt x="64" y="843"/>
                </a:lnTo>
                <a:lnTo>
                  <a:pt x="106" y="1095"/>
                </a:lnTo>
                <a:lnTo>
                  <a:pt x="169" y="1327"/>
                </a:lnTo>
                <a:lnTo>
                  <a:pt x="232" y="1537"/>
                </a:lnTo>
                <a:lnTo>
                  <a:pt x="317" y="1748"/>
                </a:lnTo>
                <a:lnTo>
                  <a:pt x="401" y="1938"/>
                </a:lnTo>
                <a:lnTo>
                  <a:pt x="485" y="2127"/>
                </a:lnTo>
                <a:lnTo>
                  <a:pt x="590" y="2295"/>
                </a:lnTo>
                <a:lnTo>
                  <a:pt x="717" y="2443"/>
                </a:lnTo>
                <a:lnTo>
                  <a:pt x="822" y="2590"/>
                </a:lnTo>
                <a:lnTo>
                  <a:pt x="969" y="2717"/>
                </a:lnTo>
                <a:lnTo>
                  <a:pt x="1096" y="2843"/>
                </a:lnTo>
                <a:lnTo>
                  <a:pt x="1243" y="2948"/>
                </a:lnTo>
                <a:lnTo>
                  <a:pt x="1411" y="3053"/>
                </a:lnTo>
                <a:lnTo>
                  <a:pt x="1727" y="3222"/>
                </a:lnTo>
                <a:lnTo>
                  <a:pt x="2106" y="3348"/>
                </a:lnTo>
                <a:lnTo>
                  <a:pt x="2485" y="3475"/>
                </a:lnTo>
                <a:lnTo>
                  <a:pt x="2906" y="3559"/>
                </a:lnTo>
                <a:lnTo>
                  <a:pt x="3328" y="3622"/>
                </a:lnTo>
                <a:lnTo>
                  <a:pt x="3791" y="3685"/>
                </a:lnTo>
                <a:lnTo>
                  <a:pt x="4759" y="3748"/>
                </a:lnTo>
                <a:lnTo>
                  <a:pt x="5791" y="3811"/>
                </a:lnTo>
                <a:lnTo>
                  <a:pt x="6865" y="3875"/>
                </a:lnTo>
                <a:lnTo>
                  <a:pt x="7412" y="3938"/>
                </a:lnTo>
                <a:lnTo>
                  <a:pt x="7981" y="4001"/>
                </a:lnTo>
                <a:lnTo>
                  <a:pt x="8549" y="4106"/>
                </a:lnTo>
                <a:lnTo>
                  <a:pt x="9097" y="4212"/>
                </a:lnTo>
                <a:lnTo>
                  <a:pt x="9665" y="4359"/>
                </a:lnTo>
                <a:lnTo>
                  <a:pt x="10234" y="4548"/>
                </a:lnTo>
                <a:lnTo>
                  <a:pt x="10781" y="4759"/>
                </a:lnTo>
                <a:lnTo>
                  <a:pt x="11329" y="5012"/>
                </a:lnTo>
                <a:lnTo>
                  <a:pt x="11876" y="5328"/>
                </a:lnTo>
                <a:lnTo>
                  <a:pt x="12424" y="5685"/>
                </a:lnTo>
                <a:lnTo>
                  <a:pt x="12676" y="5875"/>
                </a:lnTo>
                <a:lnTo>
                  <a:pt x="12950" y="6086"/>
                </a:lnTo>
                <a:lnTo>
                  <a:pt x="13203" y="6317"/>
                </a:lnTo>
                <a:lnTo>
                  <a:pt x="13455" y="6549"/>
                </a:lnTo>
                <a:lnTo>
                  <a:pt x="13961" y="7033"/>
                </a:lnTo>
                <a:lnTo>
                  <a:pt x="14466" y="7454"/>
                </a:lnTo>
                <a:lnTo>
                  <a:pt x="14972" y="7833"/>
                </a:lnTo>
                <a:lnTo>
                  <a:pt x="15477" y="8170"/>
                </a:lnTo>
                <a:lnTo>
                  <a:pt x="15982" y="8465"/>
                </a:lnTo>
                <a:lnTo>
                  <a:pt x="16488" y="8718"/>
                </a:lnTo>
                <a:lnTo>
                  <a:pt x="16993" y="8949"/>
                </a:lnTo>
                <a:lnTo>
                  <a:pt x="17477" y="9118"/>
                </a:lnTo>
                <a:lnTo>
                  <a:pt x="17961" y="9286"/>
                </a:lnTo>
                <a:lnTo>
                  <a:pt x="18446" y="9391"/>
                </a:lnTo>
                <a:lnTo>
                  <a:pt x="18930" y="9497"/>
                </a:lnTo>
                <a:lnTo>
                  <a:pt x="19393" y="9560"/>
                </a:lnTo>
                <a:lnTo>
                  <a:pt x="19835" y="9602"/>
                </a:lnTo>
                <a:lnTo>
                  <a:pt x="20278" y="9623"/>
                </a:lnTo>
                <a:lnTo>
                  <a:pt x="21120" y="9623"/>
                </a:lnTo>
                <a:lnTo>
                  <a:pt x="21520" y="9581"/>
                </a:lnTo>
                <a:lnTo>
                  <a:pt x="21899" y="9539"/>
                </a:lnTo>
                <a:lnTo>
                  <a:pt x="22257" y="9497"/>
                </a:lnTo>
                <a:lnTo>
                  <a:pt x="22594" y="9433"/>
                </a:lnTo>
                <a:lnTo>
                  <a:pt x="23225" y="9286"/>
                </a:lnTo>
                <a:lnTo>
                  <a:pt x="23752" y="9118"/>
                </a:lnTo>
                <a:lnTo>
                  <a:pt x="24173" y="8970"/>
                </a:lnTo>
                <a:lnTo>
                  <a:pt x="24489" y="8844"/>
                </a:lnTo>
                <a:lnTo>
                  <a:pt x="24763" y="8718"/>
                </a:lnTo>
                <a:lnTo>
                  <a:pt x="24763" y="1032"/>
                </a:ln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4230675" y="224000"/>
            <a:ext cx="116100" cy="11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7024413" y="705600"/>
            <a:ext cx="203100" cy="20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4797775" y="4836200"/>
            <a:ext cx="116100" cy="11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315763" y="3950800"/>
            <a:ext cx="203100" cy="20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0" y="4319837"/>
            <a:ext cx="2304350" cy="823675"/>
          </a:xfrm>
          <a:custGeom>
            <a:avLst/>
            <a:gdLst/>
            <a:ahLst/>
            <a:cxnLst/>
            <a:rect l="l" t="t" r="r" b="b"/>
            <a:pathLst>
              <a:path w="92174" h="32947" extrusionOk="0">
                <a:moveTo>
                  <a:pt x="0" y="1"/>
                </a:moveTo>
                <a:lnTo>
                  <a:pt x="0" y="32947"/>
                </a:lnTo>
                <a:lnTo>
                  <a:pt x="92173" y="32947"/>
                </a:lnTo>
                <a:lnTo>
                  <a:pt x="91769" y="31488"/>
                </a:lnTo>
                <a:lnTo>
                  <a:pt x="91343" y="30097"/>
                </a:lnTo>
                <a:lnTo>
                  <a:pt x="90872" y="28750"/>
                </a:lnTo>
                <a:lnTo>
                  <a:pt x="90355" y="27448"/>
                </a:lnTo>
                <a:lnTo>
                  <a:pt x="89817" y="26169"/>
                </a:lnTo>
                <a:lnTo>
                  <a:pt x="89256" y="24957"/>
                </a:lnTo>
                <a:lnTo>
                  <a:pt x="88672" y="23790"/>
                </a:lnTo>
                <a:lnTo>
                  <a:pt x="88044" y="22668"/>
                </a:lnTo>
                <a:lnTo>
                  <a:pt x="87370" y="21591"/>
                </a:lnTo>
                <a:lnTo>
                  <a:pt x="86697" y="20558"/>
                </a:lnTo>
                <a:lnTo>
                  <a:pt x="85979" y="19571"/>
                </a:lnTo>
                <a:lnTo>
                  <a:pt x="85238" y="18628"/>
                </a:lnTo>
                <a:lnTo>
                  <a:pt x="84475" y="17731"/>
                </a:lnTo>
                <a:lnTo>
                  <a:pt x="83690" y="16878"/>
                </a:lnTo>
                <a:lnTo>
                  <a:pt x="82882" y="16070"/>
                </a:lnTo>
                <a:lnTo>
                  <a:pt x="82052" y="15307"/>
                </a:lnTo>
                <a:lnTo>
                  <a:pt x="81176" y="14589"/>
                </a:lnTo>
                <a:lnTo>
                  <a:pt x="80301" y="13915"/>
                </a:lnTo>
                <a:lnTo>
                  <a:pt x="79381" y="13287"/>
                </a:lnTo>
                <a:lnTo>
                  <a:pt x="78461" y="12681"/>
                </a:lnTo>
                <a:lnTo>
                  <a:pt x="77518" y="12142"/>
                </a:lnTo>
                <a:lnTo>
                  <a:pt x="76553" y="11626"/>
                </a:lnTo>
                <a:lnTo>
                  <a:pt x="75566" y="11177"/>
                </a:lnTo>
                <a:lnTo>
                  <a:pt x="74578" y="10751"/>
                </a:lnTo>
                <a:lnTo>
                  <a:pt x="73546" y="10369"/>
                </a:lnTo>
                <a:lnTo>
                  <a:pt x="72513" y="10033"/>
                </a:lnTo>
                <a:lnTo>
                  <a:pt x="71481" y="9741"/>
                </a:lnTo>
                <a:lnTo>
                  <a:pt x="70404" y="9494"/>
                </a:lnTo>
                <a:lnTo>
                  <a:pt x="69326" y="9292"/>
                </a:lnTo>
                <a:lnTo>
                  <a:pt x="68249" y="9113"/>
                </a:lnTo>
                <a:lnTo>
                  <a:pt x="67127" y="9000"/>
                </a:lnTo>
                <a:lnTo>
                  <a:pt x="66027" y="8911"/>
                </a:lnTo>
                <a:lnTo>
                  <a:pt x="65376" y="8888"/>
                </a:lnTo>
                <a:lnTo>
                  <a:pt x="64726" y="8866"/>
                </a:lnTo>
                <a:lnTo>
                  <a:pt x="64097" y="8866"/>
                </a:lnTo>
                <a:lnTo>
                  <a:pt x="63469" y="8888"/>
                </a:lnTo>
                <a:lnTo>
                  <a:pt x="62863" y="8933"/>
                </a:lnTo>
                <a:lnTo>
                  <a:pt x="62257" y="8978"/>
                </a:lnTo>
                <a:lnTo>
                  <a:pt x="61651" y="9045"/>
                </a:lnTo>
                <a:lnTo>
                  <a:pt x="61045" y="9113"/>
                </a:lnTo>
                <a:lnTo>
                  <a:pt x="59878" y="9292"/>
                </a:lnTo>
                <a:lnTo>
                  <a:pt x="58711" y="9539"/>
                </a:lnTo>
                <a:lnTo>
                  <a:pt x="57566" y="9786"/>
                </a:lnTo>
                <a:lnTo>
                  <a:pt x="56422" y="10100"/>
                </a:lnTo>
                <a:lnTo>
                  <a:pt x="55300" y="10414"/>
                </a:lnTo>
                <a:lnTo>
                  <a:pt x="54177" y="10773"/>
                </a:lnTo>
                <a:lnTo>
                  <a:pt x="51956" y="11514"/>
                </a:lnTo>
                <a:lnTo>
                  <a:pt x="49666" y="12277"/>
                </a:lnTo>
                <a:lnTo>
                  <a:pt x="48522" y="12636"/>
                </a:lnTo>
                <a:lnTo>
                  <a:pt x="47355" y="12995"/>
                </a:lnTo>
                <a:lnTo>
                  <a:pt x="45514" y="13534"/>
                </a:lnTo>
                <a:lnTo>
                  <a:pt x="43652" y="14028"/>
                </a:lnTo>
                <a:lnTo>
                  <a:pt x="41789" y="14454"/>
                </a:lnTo>
                <a:lnTo>
                  <a:pt x="39926" y="14858"/>
                </a:lnTo>
                <a:lnTo>
                  <a:pt x="38041" y="15195"/>
                </a:lnTo>
                <a:lnTo>
                  <a:pt x="36178" y="15509"/>
                </a:lnTo>
                <a:lnTo>
                  <a:pt x="34315" y="15756"/>
                </a:lnTo>
                <a:lnTo>
                  <a:pt x="32475" y="15935"/>
                </a:lnTo>
                <a:lnTo>
                  <a:pt x="31555" y="16025"/>
                </a:lnTo>
                <a:lnTo>
                  <a:pt x="30635" y="16070"/>
                </a:lnTo>
                <a:lnTo>
                  <a:pt x="29715" y="16115"/>
                </a:lnTo>
                <a:lnTo>
                  <a:pt x="28817" y="16160"/>
                </a:lnTo>
                <a:lnTo>
                  <a:pt x="27897" y="16182"/>
                </a:lnTo>
                <a:lnTo>
                  <a:pt x="26999" y="16182"/>
                </a:lnTo>
                <a:lnTo>
                  <a:pt x="26101" y="16160"/>
                </a:lnTo>
                <a:lnTo>
                  <a:pt x="25226" y="16137"/>
                </a:lnTo>
                <a:lnTo>
                  <a:pt x="24351" y="16092"/>
                </a:lnTo>
                <a:lnTo>
                  <a:pt x="23476" y="16047"/>
                </a:lnTo>
                <a:lnTo>
                  <a:pt x="22600" y="15958"/>
                </a:lnTo>
                <a:lnTo>
                  <a:pt x="21747" y="15868"/>
                </a:lnTo>
                <a:lnTo>
                  <a:pt x="20895" y="15778"/>
                </a:lnTo>
                <a:lnTo>
                  <a:pt x="20064" y="15643"/>
                </a:lnTo>
                <a:lnTo>
                  <a:pt x="19234" y="15509"/>
                </a:lnTo>
                <a:lnTo>
                  <a:pt x="18403" y="15352"/>
                </a:lnTo>
                <a:lnTo>
                  <a:pt x="17596" y="15172"/>
                </a:lnTo>
                <a:lnTo>
                  <a:pt x="16810" y="14993"/>
                </a:lnTo>
                <a:lnTo>
                  <a:pt x="16025" y="14768"/>
                </a:lnTo>
                <a:lnTo>
                  <a:pt x="15239" y="14544"/>
                </a:lnTo>
                <a:lnTo>
                  <a:pt x="14476" y="14297"/>
                </a:lnTo>
                <a:lnTo>
                  <a:pt x="13735" y="14028"/>
                </a:lnTo>
                <a:lnTo>
                  <a:pt x="12995" y="13758"/>
                </a:lnTo>
                <a:lnTo>
                  <a:pt x="12254" y="13444"/>
                </a:lnTo>
                <a:lnTo>
                  <a:pt x="11558" y="13130"/>
                </a:lnTo>
                <a:lnTo>
                  <a:pt x="10840" y="12793"/>
                </a:lnTo>
                <a:lnTo>
                  <a:pt x="10167" y="12434"/>
                </a:lnTo>
                <a:lnTo>
                  <a:pt x="9494" y="12053"/>
                </a:lnTo>
                <a:lnTo>
                  <a:pt x="8843" y="11649"/>
                </a:lnTo>
                <a:lnTo>
                  <a:pt x="8214" y="11222"/>
                </a:lnTo>
                <a:lnTo>
                  <a:pt x="7586" y="10796"/>
                </a:lnTo>
                <a:lnTo>
                  <a:pt x="6980" y="10324"/>
                </a:lnTo>
                <a:lnTo>
                  <a:pt x="6397" y="9853"/>
                </a:lnTo>
                <a:lnTo>
                  <a:pt x="5835" y="9359"/>
                </a:lnTo>
                <a:lnTo>
                  <a:pt x="5297" y="8821"/>
                </a:lnTo>
                <a:lnTo>
                  <a:pt x="4758" y="8282"/>
                </a:lnTo>
                <a:lnTo>
                  <a:pt x="4242" y="7721"/>
                </a:lnTo>
                <a:lnTo>
                  <a:pt x="3748" y="7138"/>
                </a:lnTo>
                <a:lnTo>
                  <a:pt x="3277" y="6509"/>
                </a:lnTo>
                <a:lnTo>
                  <a:pt x="2828" y="5881"/>
                </a:lnTo>
                <a:lnTo>
                  <a:pt x="2402" y="5230"/>
                </a:lnTo>
                <a:lnTo>
                  <a:pt x="1975" y="4557"/>
                </a:lnTo>
                <a:lnTo>
                  <a:pt x="1594" y="3861"/>
                </a:lnTo>
                <a:lnTo>
                  <a:pt x="1235" y="3120"/>
                </a:lnTo>
                <a:lnTo>
                  <a:pt x="898" y="2380"/>
                </a:lnTo>
                <a:lnTo>
                  <a:pt x="561" y="1617"/>
                </a:lnTo>
                <a:lnTo>
                  <a:pt x="270" y="80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7450100" y="0"/>
            <a:ext cx="1693900" cy="607675"/>
          </a:xfrm>
          <a:custGeom>
            <a:avLst/>
            <a:gdLst/>
            <a:ahLst/>
            <a:cxnLst/>
            <a:rect l="l" t="t" r="r" b="b"/>
            <a:pathLst>
              <a:path w="67756" h="24307" extrusionOk="0">
                <a:moveTo>
                  <a:pt x="0" y="0"/>
                </a:moveTo>
                <a:lnTo>
                  <a:pt x="718" y="516"/>
                </a:lnTo>
                <a:lnTo>
                  <a:pt x="1436" y="1010"/>
                </a:lnTo>
                <a:lnTo>
                  <a:pt x="2132" y="1526"/>
                </a:lnTo>
                <a:lnTo>
                  <a:pt x="2783" y="2020"/>
                </a:lnTo>
                <a:lnTo>
                  <a:pt x="4040" y="3008"/>
                </a:lnTo>
                <a:lnTo>
                  <a:pt x="5184" y="4018"/>
                </a:lnTo>
                <a:lnTo>
                  <a:pt x="6284" y="5005"/>
                </a:lnTo>
                <a:lnTo>
                  <a:pt x="7271" y="5970"/>
                </a:lnTo>
                <a:lnTo>
                  <a:pt x="8192" y="6935"/>
                </a:lnTo>
                <a:lnTo>
                  <a:pt x="9067" y="7900"/>
                </a:lnTo>
                <a:lnTo>
                  <a:pt x="9852" y="8843"/>
                </a:lnTo>
                <a:lnTo>
                  <a:pt x="10593" y="9763"/>
                </a:lnTo>
                <a:lnTo>
                  <a:pt x="11289" y="10683"/>
                </a:lnTo>
                <a:lnTo>
                  <a:pt x="11917" y="11581"/>
                </a:lnTo>
                <a:lnTo>
                  <a:pt x="12523" y="12456"/>
                </a:lnTo>
                <a:lnTo>
                  <a:pt x="13062" y="13309"/>
                </a:lnTo>
                <a:lnTo>
                  <a:pt x="13600" y="14139"/>
                </a:lnTo>
                <a:lnTo>
                  <a:pt x="14094" y="14970"/>
                </a:lnTo>
                <a:lnTo>
                  <a:pt x="15014" y="16518"/>
                </a:lnTo>
                <a:lnTo>
                  <a:pt x="15912" y="17977"/>
                </a:lnTo>
                <a:lnTo>
                  <a:pt x="16338" y="18673"/>
                </a:lnTo>
                <a:lnTo>
                  <a:pt x="16787" y="19324"/>
                </a:lnTo>
                <a:lnTo>
                  <a:pt x="17214" y="19952"/>
                </a:lnTo>
                <a:lnTo>
                  <a:pt x="17685" y="20536"/>
                </a:lnTo>
                <a:lnTo>
                  <a:pt x="18156" y="21097"/>
                </a:lnTo>
                <a:lnTo>
                  <a:pt x="18650" y="21613"/>
                </a:lnTo>
                <a:lnTo>
                  <a:pt x="19189" y="22107"/>
                </a:lnTo>
                <a:lnTo>
                  <a:pt x="19750" y="22555"/>
                </a:lnTo>
                <a:lnTo>
                  <a:pt x="20042" y="22757"/>
                </a:lnTo>
                <a:lnTo>
                  <a:pt x="20356" y="22959"/>
                </a:lnTo>
                <a:lnTo>
                  <a:pt x="20670" y="23139"/>
                </a:lnTo>
                <a:lnTo>
                  <a:pt x="20984" y="23319"/>
                </a:lnTo>
                <a:lnTo>
                  <a:pt x="21321" y="23476"/>
                </a:lnTo>
                <a:lnTo>
                  <a:pt x="21680" y="23633"/>
                </a:lnTo>
                <a:lnTo>
                  <a:pt x="22039" y="23790"/>
                </a:lnTo>
                <a:lnTo>
                  <a:pt x="22420" y="23924"/>
                </a:lnTo>
                <a:lnTo>
                  <a:pt x="23004" y="24082"/>
                </a:lnTo>
                <a:lnTo>
                  <a:pt x="23587" y="24216"/>
                </a:lnTo>
                <a:lnTo>
                  <a:pt x="24171" y="24284"/>
                </a:lnTo>
                <a:lnTo>
                  <a:pt x="24777" y="24306"/>
                </a:lnTo>
                <a:lnTo>
                  <a:pt x="25360" y="24306"/>
                </a:lnTo>
                <a:lnTo>
                  <a:pt x="25989" y="24261"/>
                </a:lnTo>
                <a:lnTo>
                  <a:pt x="26595" y="24171"/>
                </a:lnTo>
                <a:lnTo>
                  <a:pt x="27223" y="24059"/>
                </a:lnTo>
                <a:lnTo>
                  <a:pt x="27852" y="23924"/>
                </a:lnTo>
                <a:lnTo>
                  <a:pt x="28480" y="23767"/>
                </a:lnTo>
                <a:lnTo>
                  <a:pt x="29131" y="23565"/>
                </a:lnTo>
                <a:lnTo>
                  <a:pt x="29782" y="23363"/>
                </a:lnTo>
                <a:lnTo>
                  <a:pt x="30455" y="23139"/>
                </a:lnTo>
                <a:lnTo>
                  <a:pt x="31106" y="22870"/>
                </a:lnTo>
                <a:lnTo>
                  <a:pt x="32475" y="22353"/>
                </a:lnTo>
                <a:lnTo>
                  <a:pt x="35303" y="21209"/>
                </a:lnTo>
                <a:lnTo>
                  <a:pt x="36761" y="20625"/>
                </a:lnTo>
                <a:lnTo>
                  <a:pt x="38243" y="20087"/>
                </a:lnTo>
                <a:lnTo>
                  <a:pt x="39006" y="19840"/>
                </a:lnTo>
                <a:lnTo>
                  <a:pt x="39791" y="19593"/>
                </a:lnTo>
                <a:lnTo>
                  <a:pt x="40554" y="19369"/>
                </a:lnTo>
                <a:lnTo>
                  <a:pt x="41340" y="19167"/>
                </a:lnTo>
                <a:lnTo>
                  <a:pt x="42148" y="18987"/>
                </a:lnTo>
                <a:lnTo>
                  <a:pt x="42956" y="18830"/>
                </a:lnTo>
                <a:lnTo>
                  <a:pt x="43764" y="18718"/>
                </a:lnTo>
                <a:lnTo>
                  <a:pt x="44594" y="18605"/>
                </a:lnTo>
                <a:lnTo>
                  <a:pt x="45245" y="18561"/>
                </a:lnTo>
                <a:lnTo>
                  <a:pt x="45896" y="18561"/>
                </a:lnTo>
                <a:lnTo>
                  <a:pt x="46547" y="18583"/>
                </a:lnTo>
                <a:lnTo>
                  <a:pt x="47175" y="18650"/>
                </a:lnTo>
                <a:lnTo>
                  <a:pt x="47826" y="18718"/>
                </a:lnTo>
                <a:lnTo>
                  <a:pt x="48454" y="18830"/>
                </a:lnTo>
                <a:lnTo>
                  <a:pt x="49105" y="18965"/>
                </a:lnTo>
                <a:lnTo>
                  <a:pt x="49756" y="19099"/>
                </a:lnTo>
                <a:lnTo>
                  <a:pt x="51058" y="19413"/>
                </a:lnTo>
                <a:lnTo>
                  <a:pt x="52359" y="19773"/>
                </a:lnTo>
                <a:lnTo>
                  <a:pt x="53706" y="20132"/>
                </a:lnTo>
                <a:lnTo>
                  <a:pt x="55075" y="20491"/>
                </a:lnTo>
                <a:lnTo>
                  <a:pt x="55771" y="20648"/>
                </a:lnTo>
                <a:lnTo>
                  <a:pt x="56466" y="20782"/>
                </a:lnTo>
                <a:lnTo>
                  <a:pt x="57185" y="20917"/>
                </a:lnTo>
                <a:lnTo>
                  <a:pt x="57903" y="21029"/>
                </a:lnTo>
                <a:lnTo>
                  <a:pt x="58643" y="21097"/>
                </a:lnTo>
                <a:lnTo>
                  <a:pt x="59406" y="21164"/>
                </a:lnTo>
                <a:lnTo>
                  <a:pt x="60169" y="21186"/>
                </a:lnTo>
                <a:lnTo>
                  <a:pt x="60932" y="21186"/>
                </a:lnTo>
                <a:lnTo>
                  <a:pt x="61718" y="21142"/>
                </a:lnTo>
                <a:lnTo>
                  <a:pt x="62526" y="21074"/>
                </a:lnTo>
                <a:lnTo>
                  <a:pt x="63356" y="20962"/>
                </a:lnTo>
                <a:lnTo>
                  <a:pt x="64209" y="20782"/>
                </a:lnTo>
                <a:lnTo>
                  <a:pt x="65062" y="20580"/>
                </a:lnTo>
                <a:lnTo>
                  <a:pt x="65937" y="20311"/>
                </a:lnTo>
                <a:lnTo>
                  <a:pt x="66835" y="19997"/>
                </a:lnTo>
                <a:lnTo>
                  <a:pt x="67755" y="19615"/>
                </a:lnTo>
                <a:lnTo>
                  <a:pt x="677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/>
          <p:nvPr/>
        </p:nvSpPr>
        <p:spPr>
          <a:xfrm rot="10800000" flipH="1">
            <a:off x="0" y="0"/>
            <a:ext cx="3245250" cy="441575"/>
          </a:xfrm>
          <a:custGeom>
            <a:avLst/>
            <a:gdLst/>
            <a:ahLst/>
            <a:cxnLst/>
            <a:rect l="l" t="t" r="r" b="b"/>
            <a:pathLst>
              <a:path w="129810" h="17663" extrusionOk="0">
                <a:moveTo>
                  <a:pt x="103574" y="0"/>
                </a:moveTo>
                <a:lnTo>
                  <a:pt x="102879" y="45"/>
                </a:lnTo>
                <a:lnTo>
                  <a:pt x="102183" y="90"/>
                </a:lnTo>
                <a:lnTo>
                  <a:pt x="101554" y="157"/>
                </a:lnTo>
                <a:lnTo>
                  <a:pt x="100926" y="225"/>
                </a:lnTo>
                <a:lnTo>
                  <a:pt x="100298" y="315"/>
                </a:lnTo>
                <a:lnTo>
                  <a:pt x="99669" y="404"/>
                </a:lnTo>
                <a:lnTo>
                  <a:pt x="98435" y="651"/>
                </a:lnTo>
                <a:lnTo>
                  <a:pt x="97200" y="943"/>
                </a:lnTo>
                <a:lnTo>
                  <a:pt x="95966" y="1280"/>
                </a:lnTo>
                <a:lnTo>
                  <a:pt x="94754" y="1639"/>
                </a:lnTo>
                <a:lnTo>
                  <a:pt x="93542" y="2043"/>
                </a:lnTo>
                <a:lnTo>
                  <a:pt x="92353" y="2492"/>
                </a:lnTo>
                <a:lnTo>
                  <a:pt x="91163" y="2940"/>
                </a:lnTo>
                <a:lnTo>
                  <a:pt x="89974" y="3434"/>
                </a:lnTo>
                <a:lnTo>
                  <a:pt x="88784" y="3928"/>
                </a:lnTo>
                <a:lnTo>
                  <a:pt x="87595" y="4467"/>
                </a:lnTo>
                <a:lnTo>
                  <a:pt x="85238" y="5521"/>
                </a:lnTo>
                <a:lnTo>
                  <a:pt x="82904" y="6621"/>
                </a:lnTo>
                <a:lnTo>
                  <a:pt x="80548" y="7676"/>
                </a:lnTo>
                <a:lnTo>
                  <a:pt x="79381" y="8192"/>
                </a:lnTo>
                <a:lnTo>
                  <a:pt x="78191" y="8686"/>
                </a:lnTo>
                <a:lnTo>
                  <a:pt x="77002" y="9180"/>
                </a:lnTo>
                <a:lnTo>
                  <a:pt x="75835" y="9628"/>
                </a:lnTo>
                <a:lnTo>
                  <a:pt x="74645" y="10055"/>
                </a:lnTo>
                <a:lnTo>
                  <a:pt x="73433" y="10459"/>
                </a:lnTo>
                <a:lnTo>
                  <a:pt x="72244" y="10818"/>
                </a:lnTo>
                <a:lnTo>
                  <a:pt x="71032" y="11132"/>
                </a:lnTo>
                <a:lnTo>
                  <a:pt x="69820" y="11424"/>
                </a:lnTo>
                <a:lnTo>
                  <a:pt x="68586" y="11648"/>
                </a:lnTo>
                <a:lnTo>
                  <a:pt x="67980" y="11738"/>
                </a:lnTo>
                <a:lnTo>
                  <a:pt x="67351" y="11828"/>
                </a:lnTo>
                <a:lnTo>
                  <a:pt x="66723" y="11895"/>
                </a:lnTo>
                <a:lnTo>
                  <a:pt x="66117" y="11962"/>
                </a:lnTo>
                <a:lnTo>
                  <a:pt x="65489" y="11985"/>
                </a:lnTo>
                <a:lnTo>
                  <a:pt x="64860" y="12030"/>
                </a:lnTo>
                <a:lnTo>
                  <a:pt x="63581" y="12030"/>
                </a:lnTo>
                <a:lnTo>
                  <a:pt x="62683" y="11985"/>
                </a:lnTo>
                <a:lnTo>
                  <a:pt x="61786" y="11918"/>
                </a:lnTo>
                <a:lnTo>
                  <a:pt x="60888" y="11805"/>
                </a:lnTo>
                <a:lnTo>
                  <a:pt x="60013" y="11671"/>
                </a:lnTo>
                <a:lnTo>
                  <a:pt x="59115" y="11514"/>
                </a:lnTo>
                <a:lnTo>
                  <a:pt x="58240" y="11334"/>
                </a:lnTo>
                <a:lnTo>
                  <a:pt x="57387" y="11132"/>
                </a:lnTo>
                <a:lnTo>
                  <a:pt x="56512" y="10908"/>
                </a:lnTo>
                <a:lnTo>
                  <a:pt x="55636" y="10661"/>
                </a:lnTo>
                <a:lnTo>
                  <a:pt x="54783" y="10391"/>
                </a:lnTo>
                <a:lnTo>
                  <a:pt x="53931" y="10122"/>
                </a:lnTo>
                <a:lnTo>
                  <a:pt x="53078" y="9808"/>
                </a:lnTo>
                <a:lnTo>
                  <a:pt x="51372" y="9180"/>
                </a:lnTo>
                <a:lnTo>
                  <a:pt x="49666" y="8529"/>
                </a:lnTo>
                <a:lnTo>
                  <a:pt x="46278" y="7137"/>
                </a:lnTo>
                <a:lnTo>
                  <a:pt x="44572" y="6464"/>
                </a:lnTo>
                <a:lnTo>
                  <a:pt x="42866" y="5791"/>
                </a:lnTo>
                <a:lnTo>
                  <a:pt x="41138" y="5162"/>
                </a:lnTo>
                <a:lnTo>
                  <a:pt x="40285" y="4848"/>
                </a:lnTo>
                <a:lnTo>
                  <a:pt x="39410" y="4579"/>
                </a:lnTo>
                <a:lnTo>
                  <a:pt x="38557" y="4309"/>
                </a:lnTo>
                <a:lnTo>
                  <a:pt x="37682" y="4063"/>
                </a:lnTo>
                <a:lnTo>
                  <a:pt x="36807" y="3816"/>
                </a:lnTo>
                <a:lnTo>
                  <a:pt x="35909" y="3614"/>
                </a:lnTo>
                <a:lnTo>
                  <a:pt x="35168" y="3457"/>
                </a:lnTo>
                <a:lnTo>
                  <a:pt x="34405" y="3322"/>
                </a:lnTo>
                <a:lnTo>
                  <a:pt x="33642" y="3187"/>
                </a:lnTo>
                <a:lnTo>
                  <a:pt x="32879" y="3075"/>
                </a:lnTo>
                <a:lnTo>
                  <a:pt x="32116" y="2985"/>
                </a:lnTo>
                <a:lnTo>
                  <a:pt x="31353" y="2918"/>
                </a:lnTo>
                <a:lnTo>
                  <a:pt x="30590" y="2873"/>
                </a:lnTo>
                <a:lnTo>
                  <a:pt x="29827" y="2828"/>
                </a:lnTo>
                <a:lnTo>
                  <a:pt x="29041" y="2806"/>
                </a:lnTo>
                <a:lnTo>
                  <a:pt x="27515" y="2806"/>
                </a:lnTo>
                <a:lnTo>
                  <a:pt x="26730" y="2851"/>
                </a:lnTo>
                <a:lnTo>
                  <a:pt x="25967" y="2896"/>
                </a:lnTo>
                <a:lnTo>
                  <a:pt x="25204" y="2963"/>
                </a:lnTo>
                <a:lnTo>
                  <a:pt x="24441" y="3030"/>
                </a:lnTo>
                <a:lnTo>
                  <a:pt x="23678" y="3120"/>
                </a:lnTo>
                <a:lnTo>
                  <a:pt x="22914" y="3255"/>
                </a:lnTo>
                <a:lnTo>
                  <a:pt x="22151" y="3367"/>
                </a:lnTo>
                <a:lnTo>
                  <a:pt x="21411" y="3524"/>
                </a:lnTo>
                <a:lnTo>
                  <a:pt x="20648" y="3681"/>
                </a:lnTo>
                <a:lnTo>
                  <a:pt x="19907" y="3861"/>
                </a:lnTo>
                <a:lnTo>
                  <a:pt x="19167" y="4063"/>
                </a:lnTo>
                <a:lnTo>
                  <a:pt x="18426" y="4265"/>
                </a:lnTo>
                <a:lnTo>
                  <a:pt x="17685" y="4489"/>
                </a:lnTo>
                <a:lnTo>
                  <a:pt x="16945" y="4736"/>
                </a:lnTo>
                <a:lnTo>
                  <a:pt x="16227" y="5005"/>
                </a:lnTo>
                <a:lnTo>
                  <a:pt x="15508" y="5274"/>
                </a:lnTo>
                <a:lnTo>
                  <a:pt x="14813" y="5566"/>
                </a:lnTo>
                <a:lnTo>
                  <a:pt x="14094" y="5880"/>
                </a:lnTo>
                <a:lnTo>
                  <a:pt x="13399" y="6195"/>
                </a:lnTo>
                <a:lnTo>
                  <a:pt x="12703" y="6554"/>
                </a:lnTo>
                <a:lnTo>
                  <a:pt x="12030" y="6890"/>
                </a:lnTo>
                <a:lnTo>
                  <a:pt x="11132" y="7407"/>
                </a:lnTo>
                <a:lnTo>
                  <a:pt x="10257" y="7923"/>
                </a:lnTo>
                <a:lnTo>
                  <a:pt x="9404" y="8461"/>
                </a:lnTo>
                <a:lnTo>
                  <a:pt x="8573" y="9045"/>
                </a:lnTo>
                <a:lnTo>
                  <a:pt x="7743" y="9628"/>
                </a:lnTo>
                <a:lnTo>
                  <a:pt x="6935" y="10257"/>
                </a:lnTo>
                <a:lnTo>
                  <a:pt x="6150" y="10908"/>
                </a:lnTo>
                <a:lnTo>
                  <a:pt x="5387" y="11581"/>
                </a:lnTo>
                <a:lnTo>
                  <a:pt x="4646" y="12254"/>
                </a:lnTo>
                <a:lnTo>
                  <a:pt x="3905" y="12972"/>
                </a:lnTo>
                <a:lnTo>
                  <a:pt x="3210" y="13713"/>
                </a:lnTo>
                <a:lnTo>
                  <a:pt x="2514" y="14454"/>
                </a:lnTo>
                <a:lnTo>
                  <a:pt x="1863" y="15239"/>
                </a:lnTo>
                <a:lnTo>
                  <a:pt x="1212" y="16025"/>
                </a:lnTo>
                <a:lnTo>
                  <a:pt x="606" y="16833"/>
                </a:lnTo>
                <a:lnTo>
                  <a:pt x="0" y="17663"/>
                </a:lnTo>
                <a:lnTo>
                  <a:pt x="129810" y="17663"/>
                </a:lnTo>
                <a:lnTo>
                  <a:pt x="129518" y="16922"/>
                </a:lnTo>
                <a:lnTo>
                  <a:pt x="129204" y="16182"/>
                </a:lnTo>
                <a:lnTo>
                  <a:pt x="128890" y="15464"/>
                </a:lnTo>
                <a:lnTo>
                  <a:pt x="128531" y="14745"/>
                </a:lnTo>
                <a:lnTo>
                  <a:pt x="128149" y="14027"/>
                </a:lnTo>
                <a:lnTo>
                  <a:pt x="127768" y="13332"/>
                </a:lnTo>
                <a:lnTo>
                  <a:pt x="127364" y="12658"/>
                </a:lnTo>
                <a:lnTo>
                  <a:pt x="126915" y="11985"/>
                </a:lnTo>
                <a:lnTo>
                  <a:pt x="126466" y="11334"/>
                </a:lnTo>
                <a:lnTo>
                  <a:pt x="125995" y="10683"/>
                </a:lnTo>
                <a:lnTo>
                  <a:pt x="125523" y="10055"/>
                </a:lnTo>
                <a:lnTo>
                  <a:pt x="125007" y="9426"/>
                </a:lnTo>
                <a:lnTo>
                  <a:pt x="124469" y="8843"/>
                </a:lnTo>
                <a:lnTo>
                  <a:pt x="123930" y="8259"/>
                </a:lnTo>
                <a:lnTo>
                  <a:pt x="123369" y="7676"/>
                </a:lnTo>
                <a:lnTo>
                  <a:pt x="122785" y="7137"/>
                </a:lnTo>
                <a:lnTo>
                  <a:pt x="122269" y="6666"/>
                </a:lnTo>
                <a:lnTo>
                  <a:pt x="121731" y="6217"/>
                </a:lnTo>
                <a:lnTo>
                  <a:pt x="121192" y="5768"/>
                </a:lnTo>
                <a:lnTo>
                  <a:pt x="120631" y="5342"/>
                </a:lnTo>
                <a:lnTo>
                  <a:pt x="120070" y="4938"/>
                </a:lnTo>
                <a:lnTo>
                  <a:pt x="119486" y="4556"/>
                </a:lnTo>
                <a:lnTo>
                  <a:pt x="118903" y="4175"/>
                </a:lnTo>
                <a:lnTo>
                  <a:pt x="118297" y="3816"/>
                </a:lnTo>
                <a:lnTo>
                  <a:pt x="117691" y="3457"/>
                </a:lnTo>
                <a:lnTo>
                  <a:pt x="117085" y="3120"/>
                </a:lnTo>
                <a:lnTo>
                  <a:pt x="116456" y="2806"/>
                </a:lnTo>
                <a:lnTo>
                  <a:pt x="115828" y="2514"/>
                </a:lnTo>
                <a:lnTo>
                  <a:pt x="115177" y="2222"/>
                </a:lnTo>
                <a:lnTo>
                  <a:pt x="114526" y="1953"/>
                </a:lnTo>
                <a:lnTo>
                  <a:pt x="113876" y="1706"/>
                </a:lnTo>
                <a:lnTo>
                  <a:pt x="113225" y="1482"/>
                </a:lnTo>
                <a:lnTo>
                  <a:pt x="112551" y="1257"/>
                </a:lnTo>
                <a:lnTo>
                  <a:pt x="111878" y="1055"/>
                </a:lnTo>
                <a:lnTo>
                  <a:pt x="111205" y="876"/>
                </a:lnTo>
                <a:lnTo>
                  <a:pt x="110532" y="696"/>
                </a:lnTo>
                <a:lnTo>
                  <a:pt x="109836" y="561"/>
                </a:lnTo>
                <a:lnTo>
                  <a:pt x="109163" y="427"/>
                </a:lnTo>
                <a:lnTo>
                  <a:pt x="108467" y="292"/>
                </a:lnTo>
                <a:lnTo>
                  <a:pt x="107771" y="202"/>
                </a:lnTo>
                <a:lnTo>
                  <a:pt x="107075" y="135"/>
                </a:lnTo>
                <a:lnTo>
                  <a:pt x="106380" y="68"/>
                </a:lnTo>
                <a:lnTo>
                  <a:pt x="105684" y="23"/>
                </a:lnTo>
                <a:lnTo>
                  <a:pt x="1049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 flipH="1">
            <a:off x="7489375" y="3919437"/>
            <a:ext cx="1654625" cy="1281500"/>
          </a:xfrm>
          <a:custGeom>
            <a:avLst/>
            <a:gdLst/>
            <a:ahLst/>
            <a:cxnLst/>
            <a:rect l="l" t="t" r="r" b="b"/>
            <a:pathLst>
              <a:path w="66185" h="51260" extrusionOk="0">
                <a:moveTo>
                  <a:pt x="16877" y="0"/>
                </a:moveTo>
                <a:lnTo>
                  <a:pt x="16047" y="67"/>
                </a:lnTo>
                <a:lnTo>
                  <a:pt x="15239" y="157"/>
                </a:lnTo>
                <a:lnTo>
                  <a:pt x="14431" y="269"/>
                </a:lnTo>
                <a:lnTo>
                  <a:pt x="13601" y="426"/>
                </a:lnTo>
                <a:lnTo>
                  <a:pt x="12793" y="606"/>
                </a:lnTo>
                <a:lnTo>
                  <a:pt x="11985" y="808"/>
                </a:lnTo>
                <a:lnTo>
                  <a:pt x="11199" y="1032"/>
                </a:lnTo>
                <a:lnTo>
                  <a:pt x="10414" y="1279"/>
                </a:lnTo>
                <a:lnTo>
                  <a:pt x="9651" y="1571"/>
                </a:lnTo>
                <a:lnTo>
                  <a:pt x="8910" y="1885"/>
                </a:lnTo>
                <a:lnTo>
                  <a:pt x="8170" y="2199"/>
                </a:lnTo>
                <a:lnTo>
                  <a:pt x="7451" y="2559"/>
                </a:lnTo>
                <a:lnTo>
                  <a:pt x="6756" y="2918"/>
                </a:lnTo>
                <a:lnTo>
                  <a:pt x="6082" y="3299"/>
                </a:lnTo>
                <a:lnTo>
                  <a:pt x="5432" y="3703"/>
                </a:lnTo>
                <a:lnTo>
                  <a:pt x="4826" y="4130"/>
                </a:lnTo>
                <a:lnTo>
                  <a:pt x="4242" y="4556"/>
                </a:lnTo>
                <a:lnTo>
                  <a:pt x="3659" y="4982"/>
                </a:lnTo>
                <a:lnTo>
                  <a:pt x="3098" y="5409"/>
                </a:lnTo>
                <a:lnTo>
                  <a:pt x="2559" y="5858"/>
                </a:lnTo>
                <a:lnTo>
                  <a:pt x="2020" y="6307"/>
                </a:lnTo>
                <a:lnTo>
                  <a:pt x="1504" y="6778"/>
                </a:lnTo>
                <a:lnTo>
                  <a:pt x="988" y="7249"/>
                </a:lnTo>
                <a:lnTo>
                  <a:pt x="494" y="7743"/>
                </a:lnTo>
                <a:lnTo>
                  <a:pt x="0" y="8237"/>
                </a:lnTo>
                <a:lnTo>
                  <a:pt x="0" y="51260"/>
                </a:lnTo>
                <a:lnTo>
                  <a:pt x="65893" y="51260"/>
                </a:lnTo>
                <a:lnTo>
                  <a:pt x="66027" y="50295"/>
                </a:lnTo>
                <a:lnTo>
                  <a:pt x="66140" y="49307"/>
                </a:lnTo>
                <a:lnTo>
                  <a:pt x="66185" y="48297"/>
                </a:lnTo>
                <a:lnTo>
                  <a:pt x="66185" y="47781"/>
                </a:lnTo>
                <a:lnTo>
                  <a:pt x="66185" y="47243"/>
                </a:lnTo>
                <a:lnTo>
                  <a:pt x="66162" y="46726"/>
                </a:lnTo>
                <a:lnTo>
                  <a:pt x="66117" y="46210"/>
                </a:lnTo>
                <a:lnTo>
                  <a:pt x="66050" y="45694"/>
                </a:lnTo>
                <a:lnTo>
                  <a:pt x="65983" y="45200"/>
                </a:lnTo>
                <a:lnTo>
                  <a:pt x="65870" y="44684"/>
                </a:lnTo>
                <a:lnTo>
                  <a:pt x="65758" y="44190"/>
                </a:lnTo>
                <a:lnTo>
                  <a:pt x="65601" y="43697"/>
                </a:lnTo>
                <a:lnTo>
                  <a:pt x="65444" y="43225"/>
                </a:lnTo>
                <a:lnTo>
                  <a:pt x="65242" y="42754"/>
                </a:lnTo>
                <a:lnTo>
                  <a:pt x="65017" y="42305"/>
                </a:lnTo>
                <a:lnTo>
                  <a:pt x="64771" y="41856"/>
                </a:lnTo>
                <a:lnTo>
                  <a:pt x="64501" y="41452"/>
                </a:lnTo>
                <a:lnTo>
                  <a:pt x="64210" y="41048"/>
                </a:lnTo>
                <a:lnTo>
                  <a:pt x="63873" y="40667"/>
                </a:lnTo>
                <a:lnTo>
                  <a:pt x="63514" y="40308"/>
                </a:lnTo>
                <a:lnTo>
                  <a:pt x="63110" y="39949"/>
                </a:lnTo>
                <a:lnTo>
                  <a:pt x="62683" y="39657"/>
                </a:lnTo>
                <a:lnTo>
                  <a:pt x="62212" y="39365"/>
                </a:lnTo>
                <a:lnTo>
                  <a:pt x="61718" y="39096"/>
                </a:lnTo>
                <a:lnTo>
                  <a:pt x="61180" y="38871"/>
                </a:lnTo>
                <a:lnTo>
                  <a:pt x="60596" y="38669"/>
                </a:lnTo>
                <a:lnTo>
                  <a:pt x="59968" y="38512"/>
                </a:lnTo>
                <a:lnTo>
                  <a:pt x="59317" y="38378"/>
                </a:lnTo>
                <a:lnTo>
                  <a:pt x="58621" y="38288"/>
                </a:lnTo>
                <a:lnTo>
                  <a:pt x="57207" y="38108"/>
                </a:lnTo>
                <a:lnTo>
                  <a:pt x="55861" y="37906"/>
                </a:lnTo>
                <a:lnTo>
                  <a:pt x="54582" y="37682"/>
                </a:lnTo>
                <a:lnTo>
                  <a:pt x="53370" y="37457"/>
                </a:lnTo>
                <a:lnTo>
                  <a:pt x="52203" y="37188"/>
                </a:lnTo>
                <a:lnTo>
                  <a:pt x="51125" y="36896"/>
                </a:lnTo>
                <a:lnTo>
                  <a:pt x="50071" y="36582"/>
                </a:lnTo>
                <a:lnTo>
                  <a:pt x="49083" y="36268"/>
                </a:lnTo>
                <a:lnTo>
                  <a:pt x="48163" y="35931"/>
                </a:lnTo>
                <a:lnTo>
                  <a:pt x="47265" y="35572"/>
                </a:lnTo>
                <a:lnTo>
                  <a:pt x="46435" y="35191"/>
                </a:lnTo>
                <a:lnTo>
                  <a:pt x="45672" y="34809"/>
                </a:lnTo>
                <a:lnTo>
                  <a:pt x="44931" y="34405"/>
                </a:lnTo>
                <a:lnTo>
                  <a:pt x="44235" y="33979"/>
                </a:lnTo>
                <a:lnTo>
                  <a:pt x="43585" y="33575"/>
                </a:lnTo>
                <a:lnTo>
                  <a:pt x="42979" y="33126"/>
                </a:lnTo>
                <a:lnTo>
                  <a:pt x="42395" y="32677"/>
                </a:lnTo>
                <a:lnTo>
                  <a:pt x="41856" y="32228"/>
                </a:lnTo>
                <a:lnTo>
                  <a:pt x="41363" y="31779"/>
                </a:lnTo>
                <a:lnTo>
                  <a:pt x="40891" y="31308"/>
                </a:lnTo>
                <a:lnTo>
                  <a:pt x="40465" y="30837"/>
                </a:lnTo>
                <a:lnTo>
                  <a:pt x="40061" y="30365"/>
                </a:lnTo>
                <a:lnTo>
                  <a:pt x="39679" y="29894"/>
                </a:lnTo>
                <a:lnTo>
                  <a:pt x="39320" y="29423"/>
                </a:lnTo>
                <a:lnTo>
                  <a:pt x="39006" y="28952"/>
                </a:lnTo>
                <a:lnTo>
                  <a:pt x="38692" y="28480"/>
                </a:lnTo>
                <a:lnTo>
                  <a:pt x="38400" y="28009"/>
                </a:lnTo>
                <a:lnTo>
                  <a:pt x="38131" y="27538"/>
                </a:lnTo>
                <a:lnTo>
                  <a:pt x="37660" y="26617"/>
                </a:lnTo>
                <a:lnTo>
                  <a:pt x="37211" y="25720"/>
                </a:lnTo>
                <a:lnTo>
                  <a:pt x="36964" y="25136"/>
                </a:lnTo>
                <a:lnTo>
                  <a:pt x="36695" y="24530"/>
                </a:lnTo>
                <a:lnTo>
                  <a:pt x="36201" y="23273"/>
                </a:lnTo>
                <a:lnTo>
                  <a:pt x="35730" y="21949"/>
                </a:lnTo>
                <a:lnTo>
                  <a:pt x="35258" y="20580"/>
                </a:lnTo>
                <a:lnTo>
                  <a:pt x="34316" y="17708"/>
                </a:lnTo>
                <a:lnTo>
                  <a:pt x="33844" y="16226"/>
                </a:lnTo>
                <a:lnTo>
                  <a:pt x="33328" y="14745"/>
                </a:lnTo>
                <a:lnTo>
                  <a:pt x="32789" y="13264"/>
                </a:lnTo>
                <a:lnTo>
                  <a:pt x="32228" y="11805"/>
                </a:lnTo>
                <a:lnTo>
                  <a:pt x="31937" y="11087"/>
                </a:lnTo>
                <a:lnTo>
                  <a:pt x="31622" y="10369"/>
                </a:lnTo>
                <a:lnTo>
                  <a:pt x="31286" y="9651"/>
                </a:lnTo>
                <a:lnTo>
                  <a:pt x="30949" y="8955"/>
                </a:lnTo>
                <a:lnTo>
                  <a:pt x="30590" y="8259"/>
                </a:lnTo>
                <a:lnTo>
                  <a:pt x="30209" y="7586"/>
                </a:lnTo>
                <a:lnTo>
                  <a:pt x="29827" y="6935"/>
                </a:lnTo>
                <a:lnTo>
                  <a:pt x="29423" y="6284"/>
                </a:lnTo>
                <a:lnTo>
                  <a:pt x="28997" y="5656"/>
                </a:lnTo>
                <a:lnTo>
                  <a:pt x="28548" y="5050"/>
                </a:lnTo>
                <a:lnTo>
                  <a:pt x="28076" y="4444"/>
                </a:lnTo>
                <a:lnTo>
                  <a:pt x="27583" y="3883"/>
                </a:lnTo>
                <a:lnTo>
                  <a:pt x="27313" y="3591"/>
                </a:lnTo>
                <a:lnTo>
                  <a:pt x="27044" y="3299"/>
                </a:lnTo>
                <a:lnTo>
                  <a:pt x="26752" y="3052"/>
                </a:lnTo>
                <a:lnTo>
                  <a:pt x="26461" y="2783"/>
                </a:lnTo>
                <a:lnTo>
                  <a:pt x="26146" y="2536"/>
                </a:lnTo>
                <a:lnTo>
                  <a:pt x="25832" y="2312"/>
                </a:lnTo>
                <a:lnTo>
                  <a:pt x="25518" y="2087"/>
                </a:lnTo>
                <a:lnTo>
                  <a:pt x="25204" y="1885"/>
                </a:lnTo>
                <a:lnTo>
                  <a:pt x="24531" y="1504"/>
                </a:lnTo>
                <a:lnTo>
                  <a:pt x="23835" y="1167"/>
                </a:lnTo>
                <a:lnTo>
                  <a:pt x="23117" y="875"/>
                </a:lnTo>
                <a:lnTo>
                  <a:pt x="22398" y="628"/>
                </a:lnTo>
                <a:lnTo>
                  <a:pt x="21635" y="426"/>
                </a:lnTo>
                <a:lnTo>
                  <a:pt x="20872" y="269"/>
                </a:lnTo>
                <a:lnTo>
                  <a:pt x="20087" y="135"/>
                </a:lnTo>
                <a:lnTo>
                  <a:pt x="19301" y="45"/>
                </a:lnTo>
                <a:lnTo>
                  <a:pt x="184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>
            <a:spLocks noGrp="1"/>
          </p:cNvSpPr>
          <p:nvPr>
            <p:ph type="title"/>
          </p:nvPr>
        </p:nvSpPr>
        <p:spPr>
          <a:xfrm>
            <a:off x="2322011" y="1542551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subTitle" idx="1"/>
          </p:nvPr>
        </p:nvSpPr>
        <p:spPr>
          <a:xfrm>
            <a:off x="2322011" y="1912382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5"/>
          <p:cNvSpPr txBox="1">
            <a:spLocks noGrp="1"/>
          </p:cNvSpPr>
          <p:nvPr>
            <p:ph type="title" idx="2"/>
          </p:nvPr>
        </p:nvSpPr>
        <p:spPr>
          <a:xfrm>
            <a:off x="5906952" y="1542551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1" name="Google Shape;291;p25"/>
          <p:cNvSpPr txBox="1">
            <a:spLocks noGrp="1"/>
          </p:cNvSpPr>
          <p:nvPr>
            <p:ph type="subTitle" idx="3"/>
          </p:nvPr>
        </p:nvSpPr>
        <p:spPr>
          <a:xfrm>
            <a:off x="5906952" y="1912382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5"/>
          <p:cNvSpPr txBox="1">
            <a:spLocks noGrp="1"/>
          </p:cNvSpPr>
          <p:nvPr>
            <p:ph type="title" idx="4"/>
          </p:nvPr>
        </p:nvSpPr>
        <p:spPr>
          <a:xfrm>
            <a:off x="2322011" y="3066553"/>
            <a:ext cx="1975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subTitle" idx="5"/>
          </p:nvPr>
        </p:nvSpPr>
        <p:spPr>
          <a:xfrm>
            <a:off x="2322011" y="3436385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title" idx="6"/>
          </p:nvPr>
        </p:nvSpPr>
        <p:spPr>
          <a:xfrm>
            <a:off x="5906952" y="3066553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ubTitle" idx="7"/>
          </p:nvPr>
        </p:nvSpPr>
        <p:spPr>
          <a:xfrm>
            <a:off x="5906952" y="3436385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5"/>
          <p:cNvSpPr/>
          <p:nvPr/>
        </p:nvSpPr>
        <p:spPr>
          <a:xfrm>
            <a:off x="-280800" y="3880474"/>
            <a:ext cx="2530233" cy="1469479"/>
          </a:xfrm>
          <a:custGeom>
            <a:avLst/>
            <a:gdLst/>
            <a:ahLst/>
            <a:cxnLst/>
            <a:rect l="l" t="t" r="r" b="b"/>
            <a:pathLst>
              <a:path w="30637" h="17793" extrusionOk="0">
                <a:moveTo>
                  <a:pt x="1" y="0"/>
                </a:moveTo>
                <a:lnTo>
                  <a:pt x="2822" y="15287"/>
                </a:lnTo>
                <a:lnTo>
                  <a:pt x="4212" y="15540"/>
                </a:lnTo>
                <a:lnTo>
                  <a:pt x="5791" y="15813"/>
                </a:lnTo>
                <a:lnTo>
                  <a:pt x="7812" y="16129"/>
                </a:lnTo>
                <a:lnTo>
                  <a:pt x="10213" y="16508"/>
                </a:lnTo>
                <a:lnTo>
                  <a:pt x="12845" y="16866"/>
                </a:lnTo>
                <a:lnTo>
                  <a:pt x="14213" y="17056"/>
                </a:lnTo>
                <a:lnTo>
                  <a:pt x="15624" y="17203"/>
                </a:lnTo>
                <a:lnTo>
                  <a:pt x="17035" y="17371"/>
                </a:lnTo>
                <a:lnTo>
                  <a:pt x="18424" y="17498"/>
                </a:lnTo>
                <a:lnTo>
                  <a:pt x="19814" y="17603"/>
                </a:lnTo>
                <a:lnTo>
                  <a:pt x="21183" y="17708"/>
                </a:lnTo>
                <a:lnTo>
                  <a:pt x="22509" y="17750"/>
                </a:lnTo>
                <a:lnTo>
                  <a:pt x="23773" y="17793"/>
                </a:lnTo>
                <a:lnTo>
                  <a:pt x="24973" y="17771"/>
                </a:lnTo>
                <a:lnTo>
                  <a:pt x="26089" y="17729"/>
                </a:lnTo>
                <a:lnTo>
                  <a:pt x="26615" y="17687"/>
                </a:lnTo>
                <a:lnTo>
                  <a:pt x="27121" y="17645"/>
                </a:lnTo>
                <a:lnTo>
                  <a:pt x="27605" y="17582"/>
                </a:lnTo>
                <a:lnTo>
                  <a:pt x="28047" y="17519"/>
                </a:lnTo>
                <a:lnTo>
                  <a:pt x="28468" y="17435"/>
                </a:lnTo>
                <a:lnTo>
                  <a:pt x="28847" y="17329"/>
                </a:lnTo>
                <a:lnTo>
                  <a:pt x="29205" y="17224"/>
                </a:lnTo>
                <a:lnTo>
                  <a:pt x="29521" y="17098"/>
                </a:lnTo>
                <a:lnTo>
                  <a:pt x="29795" y="16950"/>
                </a:lnTo>
                <a:lnTo>
                  <a:pt x="30047" y="16803"/>
                </a:lnTo>
                <a:lnTo>
                  <a:pt x="30258" y="16634"/>
                </a:lnTo>
                <a:lnTo>
                  <a:pt x="30405" y="16445"/>
                </a:lnTo>
                <a:lnTo>
                  <a:pt x="30532" y="16234"/>
                </a:lnTo>
                <a:lnTo>
                  <a:pt x="30616" y="16024"/>
                </a:lnTo>
                <a:lnTo>
                  <a:pt x="30637" y="15792"/>
                </a:lnTo>
                <a:lnTo>
                  <a:pt x="30637" y="15540"/>
                </a:lnTo>
                <a:lnTo>
                  <a:pt x="30553" y="15266"/>
                </a:lnTo>
                <a:lnTo>
                  <a:pt x="30447" y="14971"/>
                </a:lnTo>
                <a:lnTo>
                  <a:pt x="30279" y="14676"/>
                </a:lnTo>
                <a:lnTo>
                  <a:pt x="30047" y="14339"/>
                </a:lnTo>
                <a:lnTo>
                  <a:pt x="29563" y="13708"/>
                </a:lnTo>
                <a:lnTo>
                  <a:pt x="29079" y="13160"/>
                </a:lnTo>
                <a:lnTo>
                  <a:pt x="28594" y="12697"/>
                </a:lnTo>
                <a:lnTo>
                  <a:pt x="28131" y="12318"/>
                </a:lnTo>
                <a:lnTo>
                  <a:pt x="27668" y="11981"/>
                </a:lnTo>
                <a:lnTo>
                  <a:pt x="27205" y="11707"/>
                </a:lnTo>
                <a:lnTo>
                  <a:pt x="26763" y="11497"/>
                </a:lnTo>
                <a:lnTo>
                  <a:pt x="26320" y="11349"/>
                </a:lnTo>
                <a:lnTo>
                  <a:pt x="25878" y="11223"/>
                </a:lnTo>
                <a:lnTo>
                  <a:pt x="25436" y="11139"/>
                </a:lnTo>
                <a:lnTo>
                  <a:pt x="25015" y="11097"/>
                </a:lnTo>
                <a:lnTo>
                  <a:pt x="24573" y="11076"/>
                </a:lnTo>
                <a:lnTo>
                  <a:pt x="23731" y="11076"/>
                </a:lnTo>
                <a:lnTo>
                  <a:pt x="22867" y="11139"/>
                </a:lnTo>
                <a:lnTo>
                  <a:pt x="22004" y="11181"/>
                </a:lnTo>
                <a:lnTo>
                  <a:pt x="21583" y="11181"/>
                </a:lnTo>
                <a:lnTo>
                  <a:pt x="21141" y="11160"/>
                </a:lnTo>
                <a:lnTo>
                  <a:pt x="20720" y="11118"/>
                </a:lnTo>
                <a:lnTo>
                  <a:pt x="20277" y="11055"/>
                </a:lnTo>
                <a:lnTo>
                  <a:pt x="19814" y="10928"/>
                </a:lnTo>
                <a:lnTo>
                  <a:pt x="19372" y="10781"/>
                </a:lnTo>
                <a:lnTo>
                  <a:pt x="18909" y="10591"/>
                </a:lnTo>
                <a:lnTo>
                  <a:pt x="18446" y="10339"/>
                </a:lnTo>
                <a:lnTo>
                  <a:pt x="17982" y="10023"/>
                </a:lnTo>
                <a:lnTo>
                  <a:pt x="17498" y="9644"/>
                </a:lnTo>
                <a:lnTo>
                  <a:pt x="17014" y="9181"/>
                </a:lnTo>
                <a:lnTo>
                  <a:pt x="16529" y="8675"/>
                </a:lnTo>
                <a:lnTo>
                  <a:pt x="16024" y="8065"/>
                </a:lnTo>
                <a:lnTo>
                  <a:pt x="15498" y="7370"/>
                </a:lnTo>
                <a:lnTo>
                  <a:pt x="14971" y="6633"/>
                </a:lnTo>
                <a:lnTo>
                  <a:pt x="14424" y="5980"/>
                </a:lnTo>
                <a:lnTo>
                  <a:pt x="13855" y="5348"/>
                </a:lnTo>
                <a:lnTo>
                  <a:pt x="13266" y="4780"/>
                </a:lnTo>
                <a:lnTo>
                  <a:pt x="12676" y="4232"/>
                </a:lnTo>
                <a:lnTo>
                  <a:pt x="12087" y="3748"/>
                </a:lnTo>
                <a:lnTo>
                  <a:pt x="11476" y="3306"/>
                </a:lnTo>
                <a:lnTo>
                  <a:pt x="10844" y="2885"/>
                </a:lnTo>
                <a:lnTo>
                  <a:pt x="10234" y="2506"/>
                </a:lnTo>
                <a:lnTo>
                  <a:pt x="9623" y="2169"/>
                </a:lnTo>
                <a:lnTo>
                  <a:pt x="8991" y="1853"/>
                </a:lnTo>
                <a:lnTo>
                  <a:pt x="8381" y="1579"/>
                </a:lnTo>
                <a:lnTo>
                  <a:pt x="7770" y="1327"/>
                </a:lnTo>
                <a:lnTo>
                  <a:pt x="7160" y="1116"/>
                </a:lnTo>
                <a:lnTo>
                  <a:pt x="6570" y="927"/>
                </a:lnTo>
                <a:lnTo>
                  <a:pt x="5980" y="758"/>
                </a:lnTo>
                <a:lnTo>
                  <a:pt x="5412" y="611"/>
                </a:lnTo>
                <a:lnTo>
                  <a:pt x="4864" y="484"/>
                </a:lnTo>
                <a:lnTo>
                  <a:pt x="4338" y="379"/>
                </a:lnTo>
                <a:lnTo>
                  <a:pt x="3812" y="295"/>
                </a:lnTo>
                <a:lnTo>
                  <a:pt x="2843" y="169"/>
                </a:lnTo>
                <a:lnTo>
                  <a:pt x="2001" y="84"/>
                </a:lnTo>
                <a:lnTo>
                  <a:pt x="1264" y="42"/>
                </a:lnTo>
                <a:lnTo>
                  <a:pt x="674" y="21"/>
                </a:lnTo>
                <a:lnTo>
                  <a:pt x="253" y="21"/>
                </a:ln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5"/>
          <p:cNvSpPr/>
          <p:nvPr/>
        </p:nvSpPr>
        <p:spPr>
          <a:xfrm>
            <a:off x="6395450" y="-48341"/>
            <a:ext cx="2850737" cy="1923580"/>
          </a:xfrm>
          <a:custGeom>
            <a:avLst/>
            <a:gdLst/>
            <a:ahLst/>
            <a:cxnLst/>
            <a:rect l="l" t="t" r="r" b="b"/>
            <a:pathLst>
              <a:path w="40786" h="27521" extrusionOk="0">
                <a:moveTo>
                  <a:pt x="0" y="0"/>
                </a:moveTo>
                <a:lnTo>
                  <a:pt x="42" y="506"/>
                </a:lnTo>
                <a:lnTo>
                  <a:pt x="84" y="969"/>
                </a:lnTo>
                <a:lnTo>
                  <a:pt x="169" y="1432"/>
                </a:lnTo>
                <a:lnTo>
                  <a:pt x="274" y="1853"/>
                </a:lnTo>
                <a:lnTo>
                  <a:pt x="400" y="2253"/>
                </a:lnTo>
                <a:lnTo>
                  <a:pt x="548" y="2654"/>
                </a:lnTo>
                <a:lnTo>
                  <a:pt x="716" y="3011"/>
                </a:lnTo>
                <a:lnTo>
                  <a:pt x="927" y="3348"/>
                </a:lnTo>
                <a:lnTo>
                  <a:pt x="1137" y="3664"/>
                </a:lnTo>
                <a:lnTo>
                  <a:pt x="1390" y="3980"/>
                </a:lnTo>
                <a:lnTo>
                  <a:pt x="1643" y="4275"/>
                </a:lnTo>
                <a:lnTo>
                  <a:pt x="1916" y="4528"/>
                </a:lnTo>
                <a:lnTo>
                  <a:pt x="2232" y="4801"/>
                </a:lnTo>
                <a:lnTo>
                  <a:pt x="2548" y="5033"/>
                </a:lnTo>
                <a:lnTo>
                  <a:pt x="2885" y="5264"/>
                </a:lnTo>
                <a:lnTo>
                  <a:pt x="3243" y="5454"/>
                </a:lnTo>
                <a:lnTo>
                  <a:pt x="3601" y="5665"/>
                </a:lnTo>
                <a:lnTo>
                  <a:pt x="4001" y="5854"/>
                </a:lnTo>
                <a:lnTo>
                  <a:pt x="4401" y="6023"/>
                </a:lnTo>
                <a:lnTo>
                  <a:pt x="4801" y="6170"/>
                </a:lnTo>
                <a:lnTo>
                  <a:pt x="5243" y="6338"/>
                </a:lnTo>
                <a:lnTo>
                  <a:pt x="5685" y="6465"/>
                </a:lnTo>
                <a:lnTo>
                  <a:pt x="6591" y="6738"/>
                </a:lnTo>
                <a:lnTo>
                  <a:pt x="7538" y="6970"/>
                </a:lnTo>
                <a:lnTo>
                  <a:pt x="8528" y="7181"/>
                </a:lnTo>
                <a:lnTo>
                  <a:pt x="9560" y="7370"/>
                </a:lnTo>
                <a:lnTo>
                  <a:pt x="10591" y="7560"/>
                </a:lnTo>
                <a:lnTo>
                  <a:pt x="12739" y="7918"/>
                </a:lnTo>
                <a:lnTo>
                  <a:pt x="13813" y="8107"/>
                </a:lnTo>
                <a:lnTo>
                  <a:pt x="14887" y="8318"/>
                </a:lnTo>
                <a:lnTo>
                  <a:pt x="15961" y="8528"/>
                </a:lnTo>
                <a:lnTo>
                  <a:pt x="17034" y="8781"/>
                </a:lnTo>
                <a:lnTo>
                  <a:pt x="18066" y="9076"/>
                </a:lnTo>
                <a:lnTo>
                  <a:pt x="19098" y="9413"/>
                </a:lnTo>
                <a:lnTo>
                  <a:pt x="19582" y="9581"/>
                </a:lnTo>
                <a:lnTo>
                  <a:pt x="20088" y="9770"/>
                </a:lnTo>
                <a:lnTo>
                  <a:pt x="20572" y="9981"/>
                </a:lnTo>
                <a:lnTo>
                  <a:pt x="21035" y="10192"/>
                </a:lnTo>
                <a:lnTo>
                  <a:pt x="21498" y="10423"/>
                </a:lnTo>
                <a:lnTo>
                  <a:pt x="21940" y="10676"/>
                </a:lnTo>
                <a:lnTo>
                  <a:pt x="22383" y="10950"/>
                </a:lnTo>
                <a:lnTo>
                  <a:pt x="22825" y="11223"/>
                </a:lnTo>
                <a:lnTo>
                  <a:pt x="23225" y="11518"/>
                </a:lnTo>
                <a:lnTo>
                  <a:pt x="23625" y="11834"/>
                </a:lnTo>
                <a:lnTo>
                  <a:pt x="24025" y="12171"/>
                </a:lnTo>
                <a:lnTo>
                  <a:pt x="24383" y="12529"/>
                </a:lnTo>
                <a:lnTo>
                  <a:pt x="24741" y="12908"/>
                </a:lnTo>
                <a:lnTo>
                  <a:pt x="25078" y="13287"/>
                </a:lnTo>
                <a:lnTo>
                  <a:pt x="25394" y="13708"/>
                </a:lnTo>
                <a:lnTo>
                  <a:pt x="25688" y="14150"/>
                </a:lnTo>
                <a:lnTo>
                  <a:pt x="26510" y="15414"/>
                </a:lnTo>
                <a:lnTo>
                  <a:pt x="27331" y="16572"/>
                </a:lnTo>
                <a:lnTo>
                  <a:pt x="28110" y="17667"/>
                </a:lnTo>
                <a:lnTo>
                  <a:pt x="28889" y="18677"/>
                </a:lnTo>
                <a:lnTo>
                  <a:pt x="29647" y="19625"/>
                </a:lnTo>
                <a:lnTo>
                  <a:pt x="30384" y="20488"/>
                </a:lnTo>
                <a:lnTo>
                  <a:pt x="31100" y="21309"/>
                </a:lnTo>
                <a:lnTo>
                  <a:pt x="31795" y="22046"/>
                </a:lnTo>
                <a:lnTo>
                  <a:pt x="32468" y="22720"/>
                </a:lnTo>
                <a:lnTo>
                  <a:pt x="33121" y="23352"/>
                </a:lnTo>
                <a:lnTo>
                  <a:pt x="33753" y="23920"/>
                </a:lnTo>
                <a:lnTo>
                  <a:pt x="34363" y="24426"/>
                </a:lnTo>
                <a:lnTo>
                  <a:pt x="34953" y="24889"/>
                </a:lnTo>
                <a:lnTo>
                  <a:pt x="35500" y="25310"/>
                </a:lnTo>
                <a:lnTo>
                  <a:pt x="36048" y="25668"/>
                </a:lnTo>
                <a:lnTo>
                  <a:pt x="36553" y="25984"/>
                </a:lnTo>
                <a:lnTo>
                  <a:pt x="37038" y="26278"/>
                </a:lnTo>
                <a:lnTo>
                  <a:pt x="37501" y="26531"/>
                </a:lnTo>
                <a:lnTo>
                  <a:pt x="37943" y="26742"/>
                </a:lnTo>
                <a:lnTo>
                  <a:pt x="38343" y="26910"/>
                </a:lnTo>
                <a:lnTo>
                  <a:pt x="38722" y="27058"/>
                </a:lnTo>
                <a:lnTo>
                  <a:pt x="39059" y="27184"/>
                </a:lnTo>
                <a:lnTo>
                  <a:pt x="39375" y="27289"/>
                </a:lnTo>
                <a:lnTo>
                  <a:pt x="39670" y="27352"/>
                </a:lnTo>
                <a:lnTo>
                  <a:pt x="40154" y="27458"/>
                </a:lnTo>
                <a:lnTo>
                  <a:pt x="40491" y="27500"/>
                </a:lnTo>
                <a:lnTo>
                  <a:pt x="40722" y="27521"/>
                </a:lnTo>
                <a:lnTo>
                  <a:pt x="40786" y="27521"/>
                </a:lnTo>
                <a:lnTo>
                  <a:pt x="40786" y="5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5"/>
          <p:cNvSpPr/>
          <p:nvPr/>
        </p:nvSpPr>
        <p:spPr>
          <a:xfrm>
            <a:off x="319032" y="3652670"/>
            <a:ext cx="116100" cy="11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1208413" y="4494550"/>
            <a:ext cx="203100" cy="20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8729338" y="1827550"/>
            <a:ext cx="203100" cy="20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6166157" y="148995"/>
            <a:ext cx="116100" cy="11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5"/>
          <p:cNvSpPr/>
          <p:nvPr/>
        </p:nvSpPr>
        <p:spPr>
          <a:xfrm rot="10800000">
            <a:off x="6839650" y="12"/>
            <a:ext cx="2304350" cy="823675"/>
          </a:xfrm>
          <a:custGeom>
            <a:avLst/>
            <a:gdLst/>
            <a:ahLst/>
            <a:cxnLst/>
            <a:rect l="l" t="t" r="r" b="b"/>
            <a:pathLst>
              <a:path w="92174" h="32947" extrusionOk="0">
                <a:moveTo>
                  <a:pt x="0" y="1"/>
                </a:moveTo>
                <a:lnTo>
                  <a:pt x="0" y="32947"/>
                </a:lnTo>
                <a:lnTo>
                  <a:pt x="92173" y="32947"/>
                </a:lnTo>
                <a:lnTo>
                  <a:pt x="91769" y="31488"/>
                </a:lnTo>
                <a:lnTo>
                  <a:pt x="91343" y="30097"/>
                </a:lnTo>
                <a:lnTo>
                  <a:pt x="90872" y="28750"/>
                </a:lnTo>
                <a:lnTo>
                  <a:pt x="90355" y="27448"/>
                </a:lnTo>
                <a:lnTo>
                  <a:pt x="89817" y="26169"/>
                </a:lnTo>
                <a:lnTo>
                  <a:pt x="89256" y="24957"/>
                </a:lnTo>
                <a:lnTo>
                  <a:pt x="88672" y="23790"/>
                </a:lnTo>
                <a:lnTo>
                  <a:pt x="88044" y="22668"/>
                </a:lnTo>
                <a:lnTo>
                  <a:pt x="87370" y="21591"/>
                </a:lnTo>
                <a:lnTo>
                  <a:pt x="86697" y="20558"/>
                </a:lnTo>
                <a:lnTo>
                  <a:pt x="85979" y="19571"/>
                </a:lnTo>
                <a:lnTo>
                  <a:pt x="85238" y="18628"/>
                </a:lnTo>
                <a:lnTo>
                  <a:pt x="84475" y="17731"/>
                </a:lnTo>
                <a:lnTo>
                  <a:pt x="83690" y="16878"/>
                </a:lnTo>
                <a:lnTo>
                  <a:pt x="82882" y="16070"/>
                </a:lnTo>
                <a:lnTo>
                  <a:pt x="82052" y="15307"/>
                </a:lnTo>
                <a:lnTo>
                  <a:pt x="81176" y="14589"/>
                </a:lnTo>
                <a:lnTo>
                  <a:pt x="80301" y="13915"/>
                </a:lnTo>
                <a:lnTo>
                  <a:pt x="79381" y="13287"/>
                </a:lnTo>
                <a:lnTo>
                  <a:pt x="78461" y="12681"/>
                </a:lnTo>
                <a:lnTo>
                  <a:pt x="77518" y="12142"/>
                </a:lnTo>
                <a:lnTo>
                  <a:pt x="76553" y="11626"/>
                </a:lnTo>
                <a:lnTo>
                  <a:pt x="75566" y="11177"/>
                </a:lnTo>
                <a:lnTo>
                  <a:pt x="74578" y="10751"/>
                </a:lnTo>
                <a:lnTo>
                  <a:pt x="73546" y="10369"/>
                </a:lnTo>
                <a:lnTo>
                  <a:pt x="72513" y="10033"/>
                </a:lnTo>
                <a:lnTo>
                  <a:pt x="71481" y="9741"/>
                </a:lnTo>
                <a:lnTo>
                  <a:pt x="70404" y="9494"/>
                </a:lnTo>
                <a:lnTo>
                  <a:pt x="69326" y="9292"/>
                </a:lnTo>
                <a:lnTo>
                  <a:pt x="68249" y="9113"/>
                </a:lnTo>
                <a:lnTo>
                  <a:pt x="67127" y="9000"/>
                </a:lnTo>
                <a:lnTo>
                  <a:pt x="66027" y="8911"/>
                </a:lnTo>
                <a:lnTo>
                  <a:pt x="65376" y="8888"/>
                </a:lnTo>
                <a:lnTo>
                  <a:pt x="64726" y="8866"/>
                </a:lnTo>
                <a:lnTo>
                  <a:pt x="64097" y="8866"/>
                </a:lnTo>
                <a:lnTo>
                  <a:pt x="63469" y="8888"/>
                </a:lnTo>
                <a:lnTo>
                  <a:pt x="62863" y="8933"/>
                </a:lnTo>
                <a:lnTo>
                  <a:pt x="62257" y="8978"/>
                </a:lnTo>
                <a:lnTo>
                  <a:pt x="61651" y="9045"/>
                </a:lnTo>
                <a:lnTo>
                  <a:pt x="61045" y="9113"/>
                </a:lnTo>
                <a:lnTo>
                  <a:pt x="59878" y="9292"/>
                </a:lnTo>
                <a:lnTo>
                  <a:pt x="58711" y="9539"/>
                </a:lnTo>
                <a:lnTo>
                  <a:pt x="57566" y="9786"/>
                </a:lnTo>
                <a:lnTo>
                  <a:pt x="56422" y="10100"/>
                </a:lnTo>
                <a:lnTo>
                  <a:pt x="55300" y="10414"/>
                </a:lnTo>
                <a:lnTo>
                  <a:pt x="54177" y="10773"/>
                </a:lnTo>
                <a:lnTo>
                  <a:pt x="51956" y="11514"/>
                </a:lnTo>
                <a:lnTo>
                  <a:pt x="49666" y="12277"/>
                </a:lnTo>
                <a:lnTo>
                  <a:pt x="48522" y="12636"/>
                </a:lnTo>
                <a:lnTo>
                  <a:pt x="47355" y="12995"/>
                </a:lnTo>
                <a:lnTo>
                  <a:pt x="45514" y="13534"/>
                </a:lnTo>
                <a:lnTo>
                  <a:pt x="43652" y="14028"/>
                </a:lnTo>
                <a:lnTo>
                  <a:pt x="41789" y="14454"/>
                </a:lnTo>
                <a:lnTo>
                  <a:pt x="39926" y="14858"/>
                </a:lnTo>
                <a:lnTo>
                  <a:pt x="38041" y="15195"/>
                </a:lnTo>
                <a:lnTo>
                  <a:pt x="36178" y="15509"/>
                </a:lnTo>
                <a:lnTo>
                  <a:pt x="34315" y="15756"/>
                </a:lnTo>
                <a:lnTo>
                  <a:pt x="32475" y="15935"/>
                </a:lnTo>
                <a:lnTo>
                  <a:pt x="31555" y="16025"/>
                </a:lnTo>
                <a:lnTo>
                  <a:pt x="30635" y="16070"/>
                </a:lnTo>
                <a:lnTo>
                  <a:pt x="29715" y="16115"/>
                </a:lnTo>
                <a:lnTo>
                  <a:pt x="28817" y="16160"/>
                </a:lnTo>
                <a:lnTo>
                  <a:pt x="27897" y="16182"/>
                </a:lnTo>
                <a:lnTo>
                  <a:pt x="26999" y="16182"/>
                </a:lnTo>
                <a:lnTo>
                  <a:pt x="26101" y="16160"/>
                </a:lnTo>
                <a:lnTo>
                  <a:pt x="25226" y="16137"/>
                </a:lnTo>
                <a:lnTo>
                  <a:pt x="24351" y="16092"/>
                </a:lnTo>
                <a:lnTo>
                  <a:pt x="23476" y="16047"/>
                </a:lnTo>
                <a:lnTo>
                  <a:pt x="22600" y="15958"/>
                </a:lnTo>
                <a:lnTo>
                  <a:pt x="21747" y="15868"/>
                </a:lnTo>
                <a:lnTo>
                  <a:pt x="20895" y="15778"/>
                </a:lnTo>
                <a:lnTo>
                  <a:pt x="20064" y="15643"/>
                </a:lnTo>
                <a:lnTo>
                  <a:pt x="19234" y="15509"/>
                </a:lnTo>
                <a:lnTo>
                  <a:pt x="18403" y="15352"/>
                </a:lnTo>
                <a:lnTo>
                  <a:pt x="17596" y="15172"/>
                </a:lnTo>
                <a:lnTo>
                  <a:pt x="16810" y="14993"/>
                </a:lnTo>
                <a:lnTo>
                  <a:pt x="16025" y="14768"/>
                </a:lnTo>
                <a:lnTo>
                  <a:pt x="15239" y="14544"/>
                </a:lnTo>
                <a:lnTo>
                  <a:pt x="14476" y="14297"/>
                </a:lnTo>
                <a:lnTo>
                  <a:pt x="13735" y="14028"/>
                </a:lnTo>
                <a:lnTo>
                  <a:pt x="12995" y="13758"/>
                </a:lnTo>
                <a:lnTo>
                  <a:pt x="12254" y="13444"/>
                </a:lnTo>
                <a:lnTo>
                  <a:pt x="11558" y="13130"/>
                </a:lnTo>
                <a:lnTo>
                  <a:pt x="10840" y="12793"/>
                </a:lnTo>
                <a:lnTo>
                  <a:pt x="10167" y="12434"/>
                </a:lnTo>
                <a:lnTo>
                  <a:pt x="9494" y="12053"/>
                </a:lnTo>
                <a:lnTo>
                  <a:pt x="8843" y="11649"/>
                </a:lnTo>
                <a:lnTo>
                  <a:pt x="8214" y="11222"/>
                </a:lnTo>
                <a:lnTo>
                  <a:pt x="7586" y="10796"/>
                </a:lnTo>
                <a:lnTo>
                  <a:pt x="6980" y="10324"/>
                </a:lnTo>
                <a:lnTo>
                  <a:pt x="6397" y="9853"/>
                </a:lnTo>
                <a:lnTo>
                  <a:pt x="5835" y="9359"/>
                </a:lnTo>
                <a:lnTo>
                  <a:pt x="5297" y="8821"/>
                </a:lnTo>
                <a:lnTo>
                  <a:pt x="4758" y="8282"/>
                </a:lnTo>
                <a:lnTo>
                  <a:pt x="4242" y="7721"/>
                </a:lnTo>
                <a:lnTo>
                  <a:pt x="3748" y="7138"/>
                </a:lnTo>
                <a:lnTo>
                  <a:pt x="3277" y="6509"/>
                </a:lnTo>
                <a:lnTo>
                  <a:pt x="2828" y="5881"/>
                </a:lnTo>
                <a:lnTo>
                  <a:pt x="2402" y="5230"/>
                </a:lnTo>
                <a:lnTo>
                  <a:pt x="1975" y="4557"/>
                </a:lnTo>
                <a:lnTo>
                  <a:pt x="1594" y="3861"/>
                </a:lnTo>
                <a:lnTo>
                  <a:pt x="1235" y="3120"/>
                </a:lnTo>
                <a:lnTo>
                  <a:pt x="898" y="2380"/>
                </a:lnTo>
                <a:lnTo>
                  <a:pt x="561" y="1617"/>
                </a:lnTo>
                <a:lnTo>
                  <a:pt x="270" y="809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5"/>
          <p:cNvSpPr/>
          <p:nvPr/>
        </p:nvSpPr>
        <p:spPr>
          <a:xfrm rot="10800000">
            <a:off x="0" y="4465137"/>
            <a:ext cx="1526700" cy="678375"/>
          </a:xfrm>
          <a:custGeom>
            <a:avLst/>
            <a:gdLst/>
            <a:ahLst/>
            <a:cxnLst/>
            <a:rect l="l" t="t" r="r" b="b"/>
            <a:pathLst>
              <a:path w="61068" h="27135" extrusionOk="0">
                <a:moveTo>
                  <a:pt x="1" y="1"/>
                </a:moveTo>
                <a:lnTo>
                  <a:pt x="719" y="988"/>
                </a:lnTo>
                <a:lnTo>
                  <a:pt x="1437" y="2021"/>
                </a:lnTo>
                <a:lnTo>
                  <a:pt x="2133" y="3053"/>
                </a:lnTo>
                <a:lnTo>
                  <a:pt x="2806" y="4108"/>
                </a:lnTo>
                <a:lnTo>
                  <a:pt x="4108" y="6218"/>
                </a:lnTo>
                <a:lnTo>
                  <a:pt x="5410" y="8350"/>
                </a:lnTo>
                <a:lnTo>
                  <a:pt x="6734" y="10482"/>
                </a:lnTo>
                <a:lnTo>
                  <a:pt x="7407" y="11514"/>
                </a:lnTo>
                <a:lnTo>
                  <a:pt x="8103" y="12547"/>
                </a:lnTo>
                <a:lnTo>
                  <a:pt x="8799" y="13579"/>
                </a:lnTo>
                <a:lnTo>
                  <a:pt x="9539" y="14566"/>
                </a:lnTo>
                <a:lnTo>
                  <a:pt x="10325" y="15531"/>
                </a:lnTo>
                <a:lnTo>
                  <a:pt x="11110" y="16497"/>
                </a:lnTo>
                <a:lnTo>
                  <a:pt x="11873" y="17304"/>
                </a:lnTo>
                <a:lnTo>
                  <a:pt x="12659" y="18112"/>
                </a:lnTo>
                <a:lnTo>
                  <a:pt x="13467" y="18875"/>
                </a:lnTo>
                <a:lnTo>
                  <a:pt x="14319" y="19594"/>
                </a:lnTo>
                <a:lnTo>
                  <a:pt x="15172" y="20289"/>
                </a:lnTo>
                <a:lnTo>
                  <a:pt x="16070" y="20963"/>
                </a:lnTo>
                <a:lnTo>
                  <a:pt x="16990" y="21614"/>
                </a:lnTo>
                <a:lnTo>
                  <a:pt x="17933" y="22197"/>
                </a:lnTo>
                <a:lnTo>
                  <a:pt x="18875" y="22781"/>
                </a:lnTo>
                <a:lnTo>
                  <a:pt x="19863" y="23319"/>
                </a:lnTo>
                <a:lnTo>
                  <a:pt x="20850" y="23813"/>
                </a:lnTo>
                <a:lnTo>
                  <a:pt x="21860" y="24284"/>
                </a:lnTo>
                <a:lnTo>
                  <a:pt x="22893" y="24733"/>
                </a:lnTo>
                <a:lnTo>
                  <a:pt x="23947" y="25115"/>
                </a:lnTo>
                <a:lnTo>
                  <a:pt x="25002" y="25496"/>
                </a:lnTo>
                <a:lnTo>
                  <a:pt x="26057" y="25810"/>
                </a:lnTo>
                <a:lnTo>
                  <a:pt x="27134" y="26102"/>
                </a:lnTo>
                <a:lnTo>
                  <a:pt x="28234" y="26371"/>
                </a:lnTo>
                <a:lnTo>
                  <a:pt x="29311" y="26596"/>
                </a:lnTo>
                <a:lnTo>
                  <a:pt x="30433" y="26775"/>
                </a:lnTo>
                <a:lnTo>
                  <a:pt x="31533" y="26910"/>
                </a:lnTo>
                <a:lnTo>
                  <a:pt x="32633" y="27022"/>
                </a:lnTo>
                <a:lnTo>
                  <a:pt x="33755" y="27090"/>
                </a:lnTo>
                <a:lnTo>
                  <a:pt x="34877" y="27135"/>
                </a:lnTo>
                <a:lnTo>
                  <a:pt x="35977" y="27112"/>
                </a:lnTo>
                <a:lnTo>
                  <a:pt x="37099" y="27067"/>
                </a:lnTo>
                <a:lnTo>
                  <a:pt x="38199" y="26977"/>
                </a:lnTo>
                <a:lnTo>
                  <a:pt x="39321" y="26865"/>
                </a:lnTo>
                <a:lnTo>
                  <a:pt x="40421" y="26686"/>
                </a:lnTo>
                <a:lnTo>
                  <a:pt x="41520" y="26484"/>
                </a:lnTo>
                <a:lnTo>
                  <a:pt x="42598" y="26237"/>
                </a:lnTo>
                <a:lnTo>
                  <a:pt x="43675" y="25945"/>
                </a:lnTo>
                <a:lnTo>
                  <a:pt x="44640" y="25631"/>
                </a:lnTo>
                <a:lnTo>
                  <a:pt x="45605" y="25317"/>
                </a:lnTo>
                <a:lnTo>
                  <a:pt x="46570" y="24958"/>
                </a:lnTo>
                <a:lnTo>
                  <a:pt x="47513" y="24598"/>
                </a:lnTo>
                <a:lnTo>
                  <a:pt x="48455" y="24194"/>
                </a:lnTo>
                <a:lnTo>
                  <a:pt x="49398" y="23813"/>
                </a:lnTo>
                <a:lnTo>
                  <a:pt x="51260" y="22983"/>
                </a:lnTo>
                <a:lnTo>
                  <a:pt x="53101" y="22152"/>
                </a:lnTo>
                <a:lnTo>
                  <a:pt x="54964" y="21322"/>
                </a:lnTo>
                <a:lnTo>
                  <a:pt x="55906" y="20940"/>
                </a:lnTo>
                <a:lnTo>
                  <a:pt x="56849" y="20559"/>
                </a:lnTo>
                <a:lnTo>
                  <a:pt x="57814" y="20200"/>
                </a:lnTo>
                <a:lnTo>
                  <a:pt x="58779" y="19885"/>
                </a:lnTo>
                <a:lnTo>
                  <a:pt x="59901" y="19526"/>
                </a:lnTo>
                <a:lnTo>
                  <a:pt x="61068" y="19212"/>
                </a:lnTo>
                <a:lnTo>
                  <a:pt x="6106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/>
          <p:nvPr/>
        </p:nvSpPr>
        <p:spPr>
          <a:xfrm>
            <a:off x="-261300" y="-38675"/>
            <a:ext cx="5074918" cy="1061611"/>
          </a:xfrm>
          <a:custGeom>
            <a:avLst/>
            <a:gdLst/>
            <a:ahLst/>
            <a:cxnLst/>
            <a:rect l="l" t="t" r="r" b="b"/>
            <a:pathLst>
              <a:path w="64327" h="13456" extrusionOk="0">
                <a:moveTo>
                  <a:pt x="61779" y="0"/>
                </a:moveTo>
                <a:lnTo>
                  <a:pt x="61442" y="21"/>
                </a:lnTo>
                <a:lnTo>
                  <a:pt x="61063" y="84"/>
                </a:lnTo>
                <a:lnTo>
                  <a:pt x="60663" y="148"/>
                </a:lnTo>
                <a:lnTo>
                  <a:pt x="60263" y="253"/>
                </a:lnTo>
                <a:lnTo>
                  <a:pt x="59842" y="379"/>
                </a:lnTo>
                <a:lnTo>
                  <a:pt x="59464" y="523"/>
                </a:lnTo>
                <a:lnTo>
                  <a:pt x="59464" y="523"/>
                </a:lnTo>
                <a:lnTo>
                  <a:pt x="64327" y="527"/>
                </a:lnTo>
                <a:lnTo>
                  <a:pt x="64095" y="421"/>
                </a:lnTo>
                <a:lnTo>
                  <a:pt x="63821" y="295"/>
                </a:lnTo>
                <a:lnTo>
                  <a:pt x="63463" y="190"/>
                </a:lnTo>
                <a:lnTo>
                  <a:pt x="62979" y="84"/>
                </a:lnTo>
                <a:lnTo>
                  <a:pt x="62726" y="42"/>
                </a:lnTo>
                <a:lnTo>
                  <a:pt x="62432" y="21"/>
                </a:lnTo>
                <a:lnTo>
                  <a:pt x="62116" y="0"/>
                </a:lnTo>
                <a:close/>
                <a:moveTo>
                  <a:pt x="2212" y="484"/>
                </a:moveTo>
                <a:lnTo>
                  <a:pt x="1" y="11139"/>
                </a:lnTo>
                <a:lnTo>
                  <a:pt x="611" y="11055"/>
                </a:lnTo>
                <a:lnTo>
                  <a:pt x="1538" y="10865"/>
                </a:lnTo>
                <a:lnTo>
                  <a:pt x="2780" y="10655"/>
                </a:lnTo>
                <a:lnTo>
                  <a:pt x="4275" y="10402"/>
                </a:lnTo>
                <a:lnTo>
                  <a:pt x="6002" y="10128"/>
                </a:lnTo>
                <a:lnTo>
                  <a:pt x="7939" y="9854"/>
                </a:lnTo>
                <a:lnTo>
                  <a:pt x="8971" y="9728"/>
                </a:lnTo>
                <a:lnTo>
                  <a:pt x="10044" y="9623"/>
                </a:lnTo>
                <a:lnTo>
                  <a:pt x="11160" y="9496"/>
                </a:lnTo>
                <a:lnTo>
                  <a:pt x="12297" y="9412"/>
                </a:lnTo>
                <a:lnTo>
                  <a:pt x="13456" y="9328"/>
                </a:lnTo>
                <a:lnTo>
                  <a:pt x="14656" y="9265"/>
                </a:lnTo>
                <a:lnTo>
                  <a:pt x="15856" y="9223"/>
                </a:lnTo>
                <a:lnTo>
                  <a:pt x="17098" y="9202"/>
                </a:lnTo>
                <a:lnTo>
                  <a:pt x="18341" y="9202"/>
                </a:lnTo>
                <a:lnTo>
                  <a:pt x="19583" y="9244"/>
                </a:lnTo>
                <a:lnTo>
                  <a:pt x="20825" y="9286"/>
                </a:lnTo>
                <a:lnTo>
                  <a:pt x="22088" y="9391"/>
                </a:lnTo>
                <a:lnTo>
                  <a:pt x="23331" y="9496"/>
                </a:lnTo>
                <a:lnTo>
                  <a:pt x="24573" y="9665"/>
                </a:lnTo>
                <a:lnTo>
                  <a:pt x="25815" y="9854"/>
                </a:lnTo>
                <a:lnTo>
                  <a:pt x="27037" y="10086"/>
                </a:lnTo>
                <a:lnTo>
                  <a:pt x="28237" y="10381"/>
                </a:lnTo>
                <a:lnTo>
                  <a:pt x="28826" y="10528"/>
                </a:lnTo>
                <a:lnTo>
                  <a:pt x="29416" y="10697"/>
                </a:lnTo>
                <a:lnTo>
                  <a:pt x="29984" y="10886"/>
                </a:lnTo>
                <a:lnTo>
                  <a:pt x="30553" y="11076"/>
                </a:lnTo>
                <a:lnTo>
                  <a:pt x="31121" y="11286"/>
                </a:lnTo>
                <a:lnTo>
                  <a:pt x="31690" y="11497"/>
                </a:lnTo>
                <a:lnTo>
                  <a:pt x="32764" y="11918"/>
                </a:lnTo>
                <a:lnTo>
                  <a:pt x="33817" y="12276"/>
                </a:lnTo>
                <a:lnTo>
                  <a:pt x="34827" y="12592"/>
                </a:lnTo>
                <a:lnTo>
                  <a:pt x="35817" y="12865"/>
                </a:lnTo>
                <a:lnTo>
                  <a:pt x="36764" y="13076"/>
                </a:lnTo>
                <a:lnTo>
                  <a:pt x="37670" y="13223"/>
                </a:lnTo>
                <a:lnTo>
                  <a:pt x="38554" y="13350"/>
                </a:lnTo>
                <a:lnTo>
                  <a:pt x="39417" y="13434"/>
                </a:lnTo>
                <a:lnTo>
                  <a:pt x="40239" y="13455"/>
                </a:lnTo>
                <a:lnTo>
                  <a:pt x="41039" y="13455"/>
                </a:lnTo>
                <a:lnTo>
                  <a:pt x="41797" y="13392"/>
                </a:lnTo>
                <a:lnTo>
                  <a:pt x="42534" y="13308"/>
                </a:lnTo>
                <a:lnTo>
                  <a:pt x="43250" y="13181"/>
                </a:lnTo>
                <a:lnTo>
                  <a:pt x="43945" y="13034"/>
                </a:lnTo>
                <a:lnTo>
                  <a:pt x="44597" y="12844"/>
                </a:lnTo>
                <a:lnTo>
                  <a:pt x="45229" y="12613"/>
                </a:lnTo>
                <a:lnTo>
                  <a:pt x="45861" y="12360"/>
                </a:lnTo>
                <a:lnTo>
                  <a:pt x="46450" y="12086"/>
                </a:lnTo>
                <a:lnTo>
                  <a:pt x="47019" y="11771"/>
                </a:lnTo>
                <a:lnTo>
                  <a:pt x="47566" y="11455"/>
                </a:lnTo>
                <a:lnTo>
                  <a:pt x="48114" y="11097"/>
                </a:lnTo>
                <a:lnTo>
                  <a:pt x="48619" y="10718"/>
                </a:lnTo>
                <a:lnTo>
                  <a:pt x="49124" y="10318"/>
                </a:lnTo>
                <a:lnTo>
                  <a:pt x="49588" y="9897"/>
                </a:lnTo>
                <a:lnTo>
                  <a:pt x="50072" y="9475"/>
                </a:lnTo>
                <a:lnTo>
                  <a:pt x="50514" y="9033"/>
                </a:lnTo>
                <a:lnTo>
                  <a:pt x="50956" y="8570"/>
                </a:lnTo>
                <a:lnTo>
                  <a:pt x="51377" y="8107"/>
                </a:lnTo>
                <a:lnTo>
                  <a:pt x="51777" y="7622"/>
                </a:lnTo>
                <a:lnTo>
                  <a:pt x="52177" y="7117"/>
                </a:lnTo>
                <a:lnTo>
                  <a:pt x="52956" y="6128"/>
                </a:lnTo>
                <a:lnTo>
                  <a:pt x="53546" y="5348"/>
                </a:lnTo>
                <a:lnTo>
                  <a:pt x="54136" y="4633"/>
                </a:lnTo>
                <a:lnTo>
                  <a:pt x="54725" y="3980"/>
                </a:lnTo>
                <a:lnTo>
                  <a:pt x="55294" y="3390"/>
                </a:lnTo>
                <a:lnTo>
                  <a:pt x="55862" y="2864"/>
                </a:lnTo>
                <a:lnTo>
                  <a:pt x="56410" y="2401"/>
                </a:lnTo>
                <a:lnTo>
                  <a:pt x="56936" y="1958"/>
                </a:lnTo>
                <a:lnTo>
                  <a:pt x="57462" y="1600"/>
                </a:lnTo>
                <a:lnTo>
                  <a:pt x="57968" y="1264"/>
                </a:lnTo>
                <a:lnTo>
                  <a:pt x="58452" y="990"/>
                </a:lnTo>
                <a:lnTo>
                  <a:pt x="58936" y="737"/>
                </a:lnTo>
                <a:lnTo>
                  <a:pt x="59400" y="548"/>
                </a:lnTo>
                <a:lnTo>
                  <a:pt x="59464" y="523"/>
                </a:lnTo>
                <a:lnTo>
                  <a:pt x="59464" y="523"/>
                </a:lnTo>
                <a:lnTo>
                  <a:pt x="2212" y="48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2"/>
          <p:cNvSpPr/>
          <p:nvPr/>
        </p:nvSpPr>
        <p:spPr>
          <a:xfrm rot="-10601333" flipH="1">
            <a:off x="6551833" y="4193913"/>
            <a:ext cx="2664614" cy="1035479"/>
          </a:xfrm>
          <a:custGeom>
            <a:avLst/>
            <a:gdLst/>
            <a:ahLst/>
            <a:cxnLst/>
            <a:rect l="l" t="t" r="r" b="b"/>
            <a:pathLst>
              <a:path w="24763" h="9623" extrusionOk="0">
                <a:moveTo>
                  <a:pt x="1" y="0"/>
                </a:moveTo>
                <a:lnTo>
                  <a:pt x="43" y="569"/>
                </a:lnTo>
                <a:lnTo>
                  <a:pt x="64" y="843"/>
                </a:lnTo>
                <a:lnTo>
                  <a:pt x="106" y="1095"/>
                </a:lnTo>
                <a:lnTo>
                  <a:pt x="169" y="1327"/>
                </a:lnTo>
                <a:lnTo>
                  <a:pt x="232" y="1537"/>
                </a:lnTo>
                <a:lnTo>
                  <a:pt x="317" y="1748"/>
                </a:lnTo>
                <a:lnTo>
                  <a:pt x="401" y="1938"/>
                </a:lnTo>
                <a:lnTo>
                  <a:pt x="485" y="2127"/>
                </a:lnTo>
                <a:lnTo>
                  <a:pt x="590" y="2295"/>
                </a:lnTo>
                <a:lnTo>
                  <a:pt x="717" y="2443"/>
                </a:lnTo>
                <a:lnTo>
                  <a:pt x="822" y="2590"/>
                </a:lnTo>
                <a:lnTo>
                  <a:pt x="969" y="2717"/>
                </a:lnTo>
                <a:lnTo>
                  <a:pt x="1096" y="2843"/>
                </a:lnTo>
                <a:lnTo>
                  <a:pt x="1243" y="2948"/>
                </a:lnTo>
                <a:lnTo>
                  <a:pt x="1411" y="3053"/>
                </a:lnTo>
                <a:lnTo>
                  <a:pt x="1727" y="3222"/>
                </a:lnTo>
                <a:lnTo>
                  <a:pt x="2106" y="3348"/>
                </a:lnTo>
                <a:lnTo>
                  <a:pt x="2485" y="3475"/>
                </a:lnTo>
                <a:lnTo>
                  <a:pt x="2906" y="3559"/>
                </a:lnTo>
                <a:lnTo>
                  <a:pt x="3328" y="3622"/>
                </a:lnTo>
                <a:lnTo>
                  <a:pt x="3791" y="3685"/>
                </a:lnTo>
                <a:lnTo>
                  <a:pt x="4759" y="3748"/>
                </a:lnTo>
                <a:lnTo>
                  <a:pt x="5791" y="3811"/>
                </a:lnTo>
                <a:lnTo>
                  <a:pt x="6865" y="3875"/>
                </a:lnTo>
                <a:lnTo>
                  <a:pt x="7412" y="3938"/>
                </a:lnTo>
                <a:lnTo>
                  <a:pt x="7981" y="4001"/>
                </a:lnTo>
                <a:lnTo>
                  <a:pt x="8549" y="4106"/>
                </a:lnTo>
                <a:lnTo>
                  <a:pt x="9097" y="4212"/>
                </a:lnTo>
                <a:lnTo>
                  <a:pt x="9665" y="4359"/>
                </a:lnTo>
                <a:lnTo>
                  <a:pt x="10234" y="4548"/>
                </a:lnTo>
                <a:lnTo>
                  <a:pt x="10781" y="4759"/>
                </a:lnTo>
                <a:lnTo>
                  <a:pt x="11329" y="5012"/>
                </a:lnTo>
                <a:lnTo>
                  <a:pt x="11876" y="5328"/>
                </a:lnTo>
                <a:lnTo>
                  <a:pt x="12424" y="5685"/>
                </a:lnTo>
                <a:lnTo>
                  <a:pt x="12676" y="5875"/>
                </a:lnTo>
                <a:lnTo>
                  <a:pt x="12950" y="6086"/>
                </a:lnTo>
                <a:lnTo>
                  <a:pt x="13203" y="6317"/>
                </a:lnTo>
                <a:lnTo>
                  <a:pt x="13455" y="6549"/>
                </a:lnTo>
                <a:lnTo>
                  <a:pt x="13961" y="7033"/>
                </a:lnTo>
                <a:lnTo>
                  <a:pt x="14466" y="7454"/>
                </a:lnTo>
                <a:lnTo>
                  <a:pt x="14972" y="7833"/>
                </a:lnTo>
                <a:lnTo>
                  <a:pt x="15477" y="8170"/>
                </a:lnTo>
                <a:lnTo>
                  <a:pt x="15982" y="8465"/>
                </a:lnTo>
                <a:lnTo>
                  <a:pt x="16488" y="8718"/>
                </a:lnTo>
                <a:lnTo>
                  <a:pt x="16993" y="8949"/>
                </a:lnTo>
                <a:lnTo>
                  <a:pt x="17477" y="9118"/>
                </a:lnTo>
                <a:lnTo>
                  <a:pt x="17961" y="9286"/>
                </a:lnTo>
                <a:lnTo>
                  <a:pt x="18446" y="9391"/>
                </a:lnTo>
                <a:lnTo>
                  <a:pt x="18930" y="9497"/>
                </a:lnTo>
                <a:lnTo>
                  <a:pt x="19393" y="9560"/>
                </a:lnTo>
                <a:lnTo>
                  <a:pt x="19835" y="9602"/>
                </a:lnTo>
                <a:lnTo>
                  <a:pt x="20278" y="9623"/>
                </a:lnTo>
                <a:lnTo>
                  <a:pt x="21120" y="9623"/>
                </a:lnTo>
                <a:lnTo>
                  <a:pt x="21520" y="9581"/>
                </a:lnTo>
                <a:lnTo>
                  <a:pt x="21899" y="9539"/>
                </a:lnTo>
                <a:lnTo>
                  <a:pt x="22257" y="9497"/>
                </a:lnTo>
                <a:lnTo>
                  <a:pt x="22594" y="9433"/>
                </a:lnTo>
                <a:lnTo>
                  <a:pt x="23225" y="9286"/>
                </a:lnTo>
                <a:lnTo>
                  <a:pt x="23752" y="9118"/>
                </a:lnTo>
                <a:lnTo>
                  <a:pt x="24173" y="8970"/>
                </a:lnTo>
                <a:lnTo>
                  <a:pt x="24489" y="8844"/>
                </a:lnTo>
                <a:lnTo>
                  <a:pt x="24763" y="8718"/>
                </a:lnTo>
                <a:lnTo>
                  <a:pt x="24763" y="103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2"/>
          <p:cNvSpPr/>
          <p:nvPr/>
        </p:nvSpPr>
        <p:spPr>
          <a:xfrm>
            <a:off x="7717125" y="4333675"/>
            <a:ext cx="116100" cy="11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2"/>
          <p:cNvSpPr/>
          <p:nvPr/>
        </p:nvSpPr>
        <p:spPr>
          <a:xfrm>
            <a:off x="6321038" y="4878450"/>
            <a:ext cx="203100" cy="20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2"/>
          <p:cNvSpPr/>
          <p:nvPr/>
        </p:nvSpPr>
        <p:spPr>
          <a:xfrm>
            <a:off x="158288" y="904800"/>
            <a:ext cx="203100" cy="20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2"/>
          <p:cNvSpPr/>
          <p:nvPr/>
        </p:nvSpPr>
        <p:spPr>
          <a:xfrm>
            <a:off x="4232663" y="237450"/>
            <a:ext cx="203100" cy="20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2"/>
          <p:cNvSpPr/>
          <p:nvPr/>
        </p:nvSpPr>
        <p:spPr>
          <a:xfrm flipH="1">
            <a:off x="-11500" y="-11675"/>
            <a:ext cx="1526700" cy="678375"/>
          </a:xfrm>
          <a:custGeom>
            <a:avLst/>
            <a:gdLst/>
            <a:ahLst/>
            <a:cxnLst/>
            <a:rect l="l" t="t" r="r" b="b"/>
            <a:pathLst>
              <a:path w="61068" h="27135" extrusionOk="0">
                <a:moveTo>
                  <a:pt x="1" y="1"/>
                </a:moveTo>
                <a:lnTo>
                  <a:pt x="719" y="988"/>
                </a:lnTo>
                <a:lnTo>
                  <a:pt x="1437" y="2021"/>
                </a:lnTo>
                <a:lnTo>
                  <a:pt x="2133" y="3053"/>
                </a:lnTo>
                <a:lnTo>
                  <a:pt x="2806" y="4108"/>
                </a:lnTo>
                <a:lnTo>
                  <a:pt x="4108" y="6218"/>
                </a:lnTo>
                <a:lnTo>
                  <a:pt x="5410" y="8350"/>
                </a:lnTo>
                <a:lnTo>
                  <a:pt x="6734" y="10482"/>
                </a:lnTo>
                <a:lnTo>
                  <a:pt x="7407" y="11514"/>
                </a:lnTo>
                <a:lnTo>
                  <a:pt x="8103" y="12547"/>
                </a:lnTo>
                <a:lnTo>
                  <a:pt x="8799" y="13579"/>
                </a:lnTo>
                <a:lnTo>
                  <a:pt x="9539" y="14566"/>
                </a:lnTo>
                <a:lnTo>
                  <a:pt x="10325" y="15531"/>
                </a:lnTo>
                <a:lnTo>
                  <a:pt x="11110" y="16497"/>
                </a:lnTo>
                <a:lnTo>
                  <a:pt x="11873" y="17304"/>
                </a:lnTo>
                <a:lnTo>
                  <a:pt x="12659" y="18112"/>
                </a:lnTo>
                <a:lnTo>
                  <a:pt x="13467" y="18875"/>
                </a:lnTo>
                <a:lnTo>
                  <a:pt x="14319" y="19594"/>
                </a:lnTo>
                <a:lnTo>
                  <a:pt x="15172" y="20289"/>
                </a:lnTo>
                <a:lnTo>
                  <a:pt x="16070" y="20963"/>
                </a:lnTo>
                <a:lnTo>
                  <a:pt x="16990" y="21614"/>
                </a:lnTo>
                <a:lnTo>
                  <a:pt x="17933" y="22197"/>
                </a:lnTo>
                <a:lnTo>
                  <a:pt x="18875" y="22781"/>
                </a:lnTo>
                <a:lnTo>
                  <a:pt x="19863" y="23319"/>
                </a:lnTo>
                <a:lnTo>
                  <a:pt x="20850" y="23813"/>
                </a:lnTo>
                <a:lnTo>
                  <a:pt x="21860" y="24284"/>
                </a:lnTo>
                <a:lnTo>
                  <a:pt x="22893" y="24733"/>
                </a:lnTo>
                <a:lnTo>
                  <a:pt x="23947" y="25115"/>
                </a:lnTo>
                <a:lnTo>
                  <a:pt x="25002" y="25496"/>
                </a:lnTo>
                <a:lnTo>
                  <a:pt x="26057" y="25810"/>
                </a:lnTo>
                <a:lnTo>
                  <a:pt x="27134" y="26102"/>
                </a:lnTo>
                <a:lnTo>
                  <a:pt x="28234" y="26371"/>
                </a:lnTo>
                <a:lnTo>
                  <a:pt x="29311" y="26596"/>
                </a:lnTo>
                <a:lnTo>
                  <a:pt x="30433" y="26775"/>
                </a:lnTo>
                <a:lnTo>
                  <a:pt x="31533" y="26910"/>
                </a:lnTo>
                <a:lnTo>
                  <a:pt x="32633" y="27022"/>
                </a:lnTo>
                <a:lnTo>
                  <a:pt x="33755" y="27090"/>
                </a:lnTo>
                <a:lnTo>
                  <a:pt x="34877" y="27135"/>
                </a:lnTo>
                <a:lnTo>
                  <a:pt x="35977" y="27112"/>
                </a:lnTo>
                <a:lnTo>
                  <a:pt x="37099" y="27067"/>
                </a:lnTo>
                <a:lnTo>
                  <a:pt x="38199" y="26977"/>
                </a:lnTo>
                <a:lnTo>
                  <a:pt x="39321" y="26865"/>
                </a:lnTo>
                <a:lnTo>
                  <a:pt x="40421" y="26686"/>
                </a:lnTo>
                <a:lnTo>
                  <a:pt x="41520" y="26484"/>
                </a:lnTo>
                <a:lnTo>
                  <a:pt x="42598" y="26237"/>
                </a:lnTo>
                <a:lnTo>
                  <a:pt x="43675" y="25945"/>
                </a:lnTo>
                <a:lnTo>
                  <a:pt x="44640" y="25631"/>
                </a:lnTo>
                <a:lnTo>
                  <a:pt x="45605" y="25317"/>
                </a:lnTo>
                <a:lnTo>
                  <a:pt x="46570" y="24958"/>
                </a:lnTo>
                <a:lnTo>
                  <a:pt x="47513" y="24598"/>
                </a:lnTo>
                <a:lnTo>
                  <a:pt x="48455" y="24194"/>
                </a:lnTo>
                <a:lnTo>
                  <a:pt x="49398" y="23813"/>
                </a:lnTo>
                <a:lnTo>
                  <a:pt x="51260" y="22983"/>
                </a:lnTo>
                <a:lnTo>
                  <a:pt x="53101" y="22152"/>
                </a:lnTo>
                <a:lnTo>
                  <a:pt x="54964" y="21322"/>
                </a:lnTo>
                <a:lnTo>
                  <a:pt x="55906" y="20940"/>
                </a:lnTo>
                <a:lnTo>
                  <a:pt x="56849" y="20559"/>
                </a:lnTo>
                <a:lnTo>
                  <a:pt x="57814" y="20200"/>
                </a:lnTo>
                <a:lnTo>
                  <a:pt x="58779" y="19885"/>
                </a:lnTo>
                <a:lnTo>
                  <a:pt x="59901" y="19526"/>
                </a:lnTo>
                <a:lnTo>
                  <a:pt x="61068" y="19212"/>
                </a:lnTo>
                <a:lnTo>
                  <a:pt x="6106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2"/>
          <p:cNvSpPr/>
          <p:nvPr/>
        </p:nvSpPr>
        <p:spPr>
          <a:xfrm rot="10800000" flipH="1">
            <a:off x="6657237" y="4449775"/>
            <a:ext cx="2799180" cy="768666"/>
          </a:xfrm>
          <a:custGeom>
            <a:avLst/>
            <a:gdLst/>
            <a:ahLst/>
            <a:cxnLst/>
            <a:rect l="l" t="t" r="r" b="b"/>
            <a:pathLst>
              <a:path w="80907" h="22219" extrusionOk="0">
                <a:moveTo>
                  <a:pt x="0" y="0"/>
                </a:moveTo>
                <a:lnTo>
                  <a:pt x="1571" y="1212"/>
                </a:lnTo>
                <a:lnTo>
                  <a:pt x="3097" y="2424"/>
                </a:lnTo>
                <a:lnTo>
                  <a:pt x="4579" y="3546"/>
                </a:lnTo>
                <a:lnTo>
                  <a:pt x="5297" y="4085"/>
                </a:lnTo>
                <a:lnTo>
                  <a:pt x="6015" y="4601"/>
                </a:lnTo>
                <a:lnTo>
                  <a:pt x="6733" y="5095"/>
                </a:lnTo>
                <a:lnTo>
                  <a:pt x="7451" y="5543"/>
                </a:lnTo>
                <a:lnTo>
                  <a:pt x="8169" y="5970"/>
                </a:lnTo>
                <a:lnTo>
                  <a:pt x="8888" y="6351"/>
                </a:lnTo>
                <a:lnTo>
                  <a:pt x="9606" y="6688"/>
                </a:lnTo>
                <a:lnTo>
                  <a:pt x="10324" y="7002"/>
                </a:lnTo>
                <a:lnTo>
                  <a:pt x="11065" y="7249"/>
                </a:lnTo>
                <a:lnTo>
                  <a:pt x="11805" y="7451"/>
                </a:lnTo>
                <a:lnTo>
                  <a:pt x="12299" y="7541"/>
                </a:lnTo>
                <a:lnTo>
                  <a:pt x="12815" y="7631"/>
                </a:lnTo>
                <a:lnTo>
                  <a:pt x="13309" y="7720"/>
                </a:lnTo>
                <a:lnTo>
                  <a:pt x="13803" y="7765"/>
                </a:lnTo>
                <a:lnTo>
                  <a:pt x="14274" y="7810"/>
                </a:lnTo>
                <a:lnTo>
                  <a:pt x="14768" y="7833"/>
                </a:lnTo>
                <a:lnTo>
                  <a:pt x="15710" y="7833"/>
                </a:lnTo>
                <a:lnTo>
                  <a:pt x="16630" y="7788"/>
                </a:lnTo>
                <a:lnTo>
                  <a:pt x="17551" y="7698"/>
                </a:lnTo>
                <a:lnTo>
                  <a:pt x="18471" y="7586"/>
                </a:lnTo>
                <a:lnTo>
                  <a:pt x="19368" y="7429"/>
                </a:lnTo>
                <a:lnTo>
                  <a:pt x="20266" y="7272"/>
                </a:lnTo>
                <a:lnTo>
                  <a:pt x="21164" y="7092"/>
                </a:lnTo>
                <a:lnTo>
                  <a:pt x="22982" y="6733"/>
                </a:lnTo>
                <a:lnTo>
                  <a:pt x="23879" y="6553"/>
                </a:lnTo>
                <a:lnTo>
                  <a:pt x="24822" y="6396"/>
                </a:lnTo>
                <a:lnTo>
                  <a:pt x="25742" y="6284"/>
                </a:lnTo>
                <a:lnTo>
                  <a:pt x="26707" y="6194"/>
                </a:lnTo>
                <a:lnTo>
                  <a:pt x="27695" y="6149"/>
                </a:lnTo>
                <a:lnTo>
                  <a:pt x="28682" y="6149"/>
                </a:lnTo>
                <a:lnTo>
                  <a:pt x="29198" y="6172"/>
                </a:lnTo>
                <a:lnTo>
                  <a:pt x="29715" y="6194"/>
                </a:lnTo>
                <a:lnTo>
                  <a:pt x="30231" y="6262"/>
                </a:lnTo>
                <a:lnTo>
                  <a:pt x="30769" y="6329"/>
                </a:lnTo>
                <a:lnTo>
                  <a:pt x="31308" y="6396"/>
                </a:lnTo>
                <a:lnTo>
                  <a:pt x="31847" y="6508"/>
                </a:lnTo>
                <a:lnTo>
                  <a:pt x="32408" y="6643"/>
                </a:lnTo>
                <a:lnTo>
                  <a:pt x="32991" y="6778"/>
                </a:lnTo>
                <a:lnTo>
                  <a:pt x="33552" y="6957"/>
                </a:lnTo>
                <a:lnTo>
                  <a:pt x="34136" y="7137"/>
                </a:lnTo>
                <a:lnTo>
                  <a:pt x="34742" y="7361"/>
                </a:lnTo>
                <a:lnTo>
                  <a:pt x="35348" y="7586"/>
                </a:lnTo>
                <a:lnTo>
                  <a:pt x="35954" y="7855"/>
                </a:lnTo>
                <a:lnTo>
                  <a:pt x="36582" y="8147"/>
                </a:lnTo>
                <a:lnTo>
                  <a:pt x="37233" y="8461"/>
                </a:lnTo>
                <a:lnTo>
                  <a:pt x="37884" y="8798"/>
                </a:lnTo>
                <a:lnTo>
                  <a:pt x="38557" y="9179"/>
                </a:lnTo>
                <a:lnTo>
                  <a:pt x="39230" y="9583"/>
                </a:lnTo>
                <a:lnTo>
                  <a:pt x="39926" y="10010"/>
                </a:lnTo>
                <a:lnTo>
                  <a:pt x="40622" y="10481"/>
                </a:lnTo>
                <a:lnTo>
                  <a:pt x="41340" y="10997"/>
                </a:lnTo>
                <a:lnTo>
                  <a:pt x="42081" y="11513"/>
                </a:lnTo>
                <a:lnTo>
                  <a:pt x="42844" y="12097"/>
                </a:lnTo>
                <a:lnTo>
                  <a:pt x="43607" y="12703"/>
                </a:lnTo>
                <a:lnTo>
                  <a:pt x="44370" y="13331"/>
                </a:lnTo>
                <a:lnTo>
                  <a:pt x="45178" y="14004"/>
                </a:lnTo>
                <a:lnTo>
                  <a:pt x="45986" y="14723"/>
                </a:lnTo>
                <a:lnTo>
                  <a:pt x="46816" y="15486"/>
                </a:lnTo>
                <a:lnTo>
                  <a:pt x="47512" y="16114"/>
                </a:lnTo>
                <a:lnTo>
                  <a:pt x="48230" y="16720"/>
                </a:lnTo>
                <a:lnTo>
                  <a:pt x="48971" y="17304"/>
                </a:lnTo>
                <a:lnTo>
                  <a:pt x="49689" y="17820"/>
                </a:lnTo>
                <a:lnTo>
                  <a:pt x="50429" y="18336"/>
                </a:lnTo>
                <a:lnTo>
                  <a:pt x="51170" y="18807"/>
                </a:lnTo>
                <a:lnTo>
                  <a:pt x="51933" y="19256"/>
                </a:lnTo>
                <a:lnTo>
                  <a:pt x="52674" y="19660"/>
                </a:lnTo>
                <a:lnTo>
                  <a:pt x="53437" y="20042"/>
                </a:lnTo>
                <a:lnTo>
                  <a:pt x="54200" y="20378"/>
                </a:lnTo>
                <a:lnTo>
                  <a:pt x="54963" y="20692"/>
                </a:lnTo>
                <a:lnTo>
                  <a:pt x="55726" y="20984"/>
                </a:lnTo>
                <a:lnTo>
                  <a:pt x="56511" y="21231"/>
                </a:lnTo>
                <a:lnTo>
                  <a:pt x="57274" y="21455"/>
                </a:lnTo>
                <a:lnTo>
                  <a:pt x="58037" y="21657"/>
                </a:lnTo>
                <a:lnTo>
                  <a:pt x="58801" y="21815"/>
                </a:lnTo>
                <a:lnTo>
                  <a:pt x="59564" y="21949"/>
                </a:lnTo>
                <a:lnTo>
                  <a:pt x="60349" y="22061"/>
                </a:lnTo>
                <a:lnTo>
                  <a:pt x="61090" y="22151"/>
                </a:lnTo>
                <a:lnTo>
                  <a:pt x="61853" y="22196"/>
                </a:lnTo>
                <a:lnTo>
                  <a:pt x="62616" y="22219"/>
                </a:lnTo>
                <a:lnTo>
                  <a:pt x="63356" y="22219"/>
                </a:lnTo>
                <a:lnTo>
                  <a:pt x="64097" y="22174"/>
                </a:lnTo>
                <a:lnTo>
                  <a:pt x="64838" y="22106"/>
                </a:lnTo>
                <a:lnTo>
                  <a:pt x="65556" y="22017"/>
                </a:lnTo>
                <a:lnTo>
                  <a:pt x="66274" y="21904"/>
                </a:lnTo>
                <a:lnTo>
                  <a:pt x="66992" y="21770"/>
                </a:lnTo>
                <a:lnTo>
                  <a:pt x="67688" y="21590"/>
                </a:lnTo>
                <a:lnTo>
                  <a:pt x="68384" y="21411"/>
                </a:lnTo>
                <a:lnTo>
                  <a:pt x="69079" y="21186"/>
                </a:lnTo>
                <a:lnTo>
                  <a:pt x="69730" y="20939"/>
                </a:lnTo>
                <a:lnTo>
                  <a:pt x="70404" y="20670"/>
                </a:lnTo>
                <a:lnTo>
                  <a:pt x="71032" y="20356"/>
                </a:lnTo>
                <a:lnTo>
                  <a:pt x="71683" y="20042"/>
                </a:lnTo>
                <a:lnTo>
                  <a:pt x="72289" y="19705"/>
                </a:lnTo>
                <a:lnTo>
                  <a:pt x="72895" y="19323"/>
                </a:lnTo>
                <a:lnTo>
                  <a:pt x="73478" y="18919"/>
                </a:lnTo>
                <a:lnTo>
                  <a:pt x="74039" y="18515"/>
                </a:lnTo>
                <a:lnTo>
                  <a:pt x="74600" y="18067"/>
                </a:lnTo>
                <a:lnTo>
                  <a:pt x="75117" y="17595"/>
                </a:lnTo>
                <a:lnTo>
                  <a:pt x="75633" y="17102"/>
                </a:lnTo>
                <a:lnTo>
                  <a:pt x="76126" y="16585"/>
                </a:lnTo>
                <a:lnTo>
                  <a:pt x="76620" y="16047"/>
                </a:lnTo>
                <a:lnTo>
                  <a:pt x="77069" y="15508"/>
                </a:lnTo>
                <a:lnTo>
                  <a:pt x="77495" y="14925"/>
                </a:lnTo>
                <a:lnTo>
                  <a:pt x="77899" y="14319"/>
                </a:lnTo>
                <a:lnTo>
                  <a:pt x="78303" y="13690"/>
                </a:lnTo>
                <a:lnTo>
                  <a:pt x="78663" y="13039"/>
                </a:lnTo>
                <a:lnTo>
                  <a:pt x="78999" y="12366"/>
                </a:lnTo>
                <a:lnTo>
                  <a:pt x="79313" y="11693"/>
                </a:lnTo>
                <a:lnTo>
                  <a:pt x="79605" y="10975"/>
                </a:lnTo>
                <a:lnTo>
                  <a:pt x="79852" y="10256"/>
                </a:lnTo>
                <a:lnTo>
                  <a:pt x="80099" y="9493"/>
                </a:lnTo>
                <a:lnTo>
                  <a:pt x="80301" y="8730"/>
                </a:lnTo>
                <a:lnTo>
                  <a:pt x="80480" y="7945"/>
                </a:lnTo>
                <a:lnTo>
                  <a:pt x="80615" y="7137"/>
                </a:lnTo>
                <a:lnTo>
                  <a:pt x="80750" y="6306"/>
                </a:lnTo>
                <a:lnTo>
                  <a:pt x="80817" y="5454"/>
                </a:lnTo>
                <a:lnTo>
                  <a:pt x="80884" y="4601"/>
                </a:lnTo>
                <a:lnTo>
                  <a:pt x="80907" y="3703"/>
                </a:lnTo>
                <a:lnTo>
                  <a:pt x="80884" y="2805"/>
                </a:lnTo>
                <a:lnTo>
                  <a:pt x="80839" y="1885"/>
                </a:lnTo>
                <a:lnTo>
                  <a:pt x="80772" y="943"/>
                </a:lnTo>
                <a:lnTo>
                  <a:pt x="806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Hind Siliguri"/>
              <a:buChar char="●"/>
              <a:defRPr sz="1500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Hind Siliguri"/>
              <a:buChar char="○"/>
              <a:defRPr sz="1500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Hind Siliguri"/>
              <a:buChar char="■"/>
              <a:defRPr sz="1500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Hind Siliguri"/>
              <a:buChar char="●"/>
              <a:defRPr sz="1500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Hind Siliguri"/>
              <a:buChar char="○"/>
              <a:defRPr sz="1500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Hind Siliguri"/>
              <a:buChar char="■"/>
              <a:defRPr sz="1500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Hind Siliguri"/>
              <a:buChar char="●"/>
              <a:defRPr sz="1500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Hind Siliguri"/>
              <a:buChar char="○"/>
              <a:defRPr sz="1500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Hind Siliguri"/>
              <a:buChar char="■"/>
              <a:defRPr sz="1500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71" r:id="rId8"/>
    <p:sldLayoutId id="2147483678" r:id="rId9"/>
    <p:sldLayoutId id="214748367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uonneutrino/us-census-demographic-data" TargetMode="External"/><Relationship Id="rId2" Type="http://schemas.openxmlformats.org/officeDocument/2006/relationships/hyperlink" Target="https://www.kaggle.com/datasets/unanimad/us-election-2020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>
            <a:spLocks noGrp="1"/>
          </p:cNvSpPr>
          <p:nvPr>
            <p:ph type="ctrTitle"/>
          </p:nvPr>
        </p:nvSpPr>
        <p:spPr>
          <a:xfrm>
            <a:off x="719775" y="1252275"/>
            <a:ext cx="6970982" cy="22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Analyzing Voting Patterns Based on Race in U.S. Counties</a:t>
            </a:r>
            <a:endParaRPr lang="en-GB" sz="4800" dirty="0"/>
          </a:p>
        </p:txBody>
      </p:sp>
      <p:sp>
        <p:nvSpPr>
          <p:cNvPr id="440" name="Google Shape;440;p37"/>
          <p:cNvSpPr txBox="1">
            <a:spLocks noGrp="1"/>
          </p:cNvSpPr>
          <p:nvPr>
            <p:ph type="subTitle" idx="1"/>
          </p:nvPr>
        </p:nvSpPr>
        <p:spPr>
          <a:xfrm>
            <a:off x="719775" y="3525525"/>
            <a:ext cx="513401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Statistical Approach to Understanding Electoral Behavior</a:t>
            </a:r>
          </a:p>
        </p:txBody>
      </p:sp>
      <p:sp>
        <p:nvSpPr>
          <p:cNvPr id="442" name="Google Shape;442;p37"/>
          <p:cNvSpPr/>
          <p:nvPr/>
        </p:nvSpPr>
        <p:spPr>
          <a:xfrm>
            <a:off x="7782588" y="811900"/>
            <a:ext cx="203100" cy="20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40;p37">
            <a:extLst>
              <a:ext uri="{FF2B5EF4-FFF2-40B4-BE49-F238E27FC236}">
                <a16:creationId xmlns:a16="http://schemas.microsoft.com/office/drawing/2014/main" id="{35D6758A-CBA3-D850-BD1A-9AB7B59A9C4D}"/>
              </a:ext>
            </a:extLst>
          </p:cNvPr>
          <p:cNvSpPr txBox="1">
            <a:spLocks/>
          </p:cNvSpPr>
          <p:nvPr/>
        </p:nvSpPr>
        <p:spPr>
          <a:xfrm>
            <a:off x="2851670" y="4331600"/>
            <a:ext cx="513401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Hind Siliguri"/>
              <a:buNone/>
              <a:defRPr sz="1500" b="0" i="0" u="none" strike="noStrike" cap="none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ind Siliguri"/>
              <a:buNone/>
              <a:defRPr sz="1800" b="0" i="0" u="none" strike="noStrike" cap="none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ind Siliguri"/>
              <a:buNone/>
              <a:defRPr sz="1800" b="0" i="0" u="none" strike="noStrike" cap="none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ind Siliguri"/>
              <a:buNone/>
              <a:defRPr sz="1800" b="0" i="0" u="none" strike="noStrike" cap="none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ind Siliguri"/>
              <a:buNone/>
              <a:defRPr sz="1800" b="0" i="0" u="none" strike="noStrike" cap="none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ind Siliguri"/>
              <a:buNone/>
              <a:defRPr sz="1800" b="0" i="0" u="none" strike="noStrike" cap="none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ind Siliguri"/>
              <a:buNone/>
              <a:defRPr sz="1800" b="0" i="0" u="none" strike="noStrike" cap="none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ind Siliguri"/>
              <a:buNone/>
              <a:defRPr sz="1800" b="0" i="0" u="none" strike="noStrike" cap="none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ind Siliguri"/>
              <a:buNone/>
              <a:defRPr sz="1800" b="0" i="0" u="none" strike="noStrike" cap="none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pPr marL="0" indent="0"/>
            <a:r>
              <a:rPr lang="en-US" sz="2400" b="1" dirty="0"/>
              <a:t>Created by Jude Younis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7"/>
          <p:cNvSpPr txBox="1">
            <a:spLocks noGrp="1"/>
          </p:cNvSpPr>
          <p:nvPr>
            <p:ph type="title"/>
          </p:nvPr>
        </p:nvSpPr>
        <p:spPr>
          <a:xfrm>
            <a:off x="1071750" y="1374900"/>
            <a:ext cx="7000500" cy="2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72FBBAF2-4BB4-C696-B170-6809D229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055" y="3980853"/>
            <a:ext cx="559100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</a:pP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If I fail the course, next year maybe well do an analysis on how the changes in the demographic of the USA has changed Election results over the decades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77;p41">
            <a:extLst>
              <a:ext uri="{FF2B5EF4-FFF2-40B4-BE49-F238E27FC236}">
                <a16:creationId xmlns:a16="http://schemas.microsoft.com/office/drawing/2014/main" id="{75F54B8B-4694-54CB-323B-3275E6E120CD}"/>
              </a:ext>
            </a:extLst>
          </p:cNvPr>
          <p:cNvSpPr txBox="1">
            <a:spLocks/>
          </p:cNvSpPr>
          <p:nvPr/>
        </p:nvSpPr>
        <p:spPr>
          <a:xfrm>
            <a:off x="-249357" y="921411"/>
            <a:ext cx="5327176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2800"/>
            </a:pPr>
            <a:r>
              <a:rPr lang="en-GB" sz="3500" b="1" dirty="0">
                <a:solidFill>
                  <a:schemeClr val="dk1"/>
                </a:solidFill>
                <a:latin typeface="Sora"/>
                <a:cs typeface="Sora"/>
                <a:sym typeface="Sora"/>
              </a:rPr>
              <a:t>Data Sources</a:t>
            </a:r>
          </a:p>
        </p:txBody>
      </p:sp>
      <p:sp>
        <p:nvSpPr>
          <p:cNvPr id="3" name="Google Shape;477;p41">
            <a:extLst>
              <a:ext uri="{FF2B5EF4-FFF2-40B4-BE49-F238E27FC236}">
                <a16:creationId xmlns:a16="http://schemas.microsoft.com/office/drawing/2014/main" id="{2A942D80-CBDB-61E4-4526-FB8DBA127D51}"/>
              </a:ext>
            </a:extLst>
          </p:cNvPr>
          <p:cNvSpPr txBox="1">
            <a:spLocks/>
          </p:cNvSpPr>
          <p:nvPr/>
        </p:nvSpPr>
        <p:spPr>
          <a:xfrm>
            <a:off x="814945" y="1652811"/>
            <a:ext cx="5327176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/>
                </a:solidFill>
                <a:latin typeface="Arial" panose="020B0604020202020204" pitchFamily="34" charset="0"/>
                <a:hlinkClick r:id="rId2"/>
              </a:rPr>
              <a:t>https://www.kaggle.com/datasets/unanimad/us-election-2020</a:t>
            </a:r>
            <a:endParaRPr lang="en-GB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https://www.kaggle.com/datasets/muonneutrino/us-census-demographic-data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10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/>
          <p:cNvSpPr txBox="1">
            <a:spLocks noGrp="1"/>
          </p:cNvSpPr>
          <p:nvPr>
            <p:ph type="title"/>
          </p:nvPr>
        </p:nvSpPr>
        <p:spPr>
          <a:xfrm>
            <a:off x="2564606" y="1363598"/>
            <a:ext cx="5079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</a:t>
            </a:r>
            <a:endParaRPr dirty="0"/>
          </a:p>
        </p:txBody>
      </p:sp>
      <p:sp>
        <p:nvSpPr>
          <p:cNvPr id="492" name="Google Shape;492;p43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493" name="Google Shape;493;p43"/>
          <p:cNvSpPr txBox="1">
            <a:spLocks noGrp="1"/>
          </p:cNvSpPr>
          <p:nvPr>
            <p:ph type="title" idx="2"/>
          </p:nvPr>
        </p:nvSpPr>
        <p:spPr>
          <a:xfrm>
            <a:off x="2565056" y="3260444"/>
            <a:ext cx="5079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Sources</a:t>
            </a:r>
            <a:endParaRPr dirty="0"/>
          </a:p>
        </p:txBody>
      </p:sp>
      <p:sp>
        <p:nvSpPr>
          <p:cNvPr id="494" name="Google Shape;494;p43"/>
          <p:cNvSpPr txBox="1">
            <a:spLocks noGrp="1"/>
          </p:cNvSpPr>
          <p:nvPr>
            <p:ph type="subTitle" idx="1"/>
          </p:nvPr>
        </p:nvSpPr>
        <p:spPr>
          <a:xfrm>
            <a:off x="2565056" y="3719275"/>
            <a:ext cx="5079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Primary dataset from the 2020 U.S. elections and supplemental demographic data from the U.S. Census (all sourced from Kaggle, will share actual link last slide).</a:t>
            </a:r>
            <a:endParaRPr dirty="0"/>
          </a:p>
        </p:txBody>
      </p:sp>
      <p:sp>
        <p:nvSpPr>
          <p:cNvPr id="495" name="Google Shape;495;p43"/>
          <p:cNvSpPr txBox="1">
            <a:spLocks noGrp="1"/>
          </p:cNvSpPr>
          <p:nvPr>
            <p:ph type="subTitle" idx="3"/>
          </p:nvPr>
        </p:nvSpPr>
        <p:spPr>
          <a:xfrm>
            <a:off x="2564606" y="1814264"/>
            <a:ext cx="5080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Analyze </a:t>
            </a:r>
            <a:r>
              <a:rPr lang="en-US" dirty="0"/>
              <a:t>how the majority race in a random U.S. county might influences voting patterns, particularly the likelihood of voting Republican or Democrat.</a:t>
            </a:r>
            <a:endParaRPr dirty="0"/>
          </a:p>
        </p:txBody>
      </p:sp>
      <p:sp>
        <p:nvSpPr>
          <p:cNvPr id="496" name="Google Shape;496;p43"/>
          <p:cNvSpPr/>
          <p:nvPr/>
        </p:nvSpPr>
        <p:spPr>
          <a:xfrm>
            <a:off x="1498594" y="1446900"/>
            <a:ext cx="914400" cy="914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7" name="Google Shape;497;p43"/>
          <p:cNvSpPr/>
          <p:nvPr/>
        </p:nvSpPr>
        <p:spPr>
          <a:xfrm>
            <a:off x="1498594" y="3351923"/>
            <a:ext cx="914400" cy="914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3"/>
          <p:cNvSpPr/>
          <p:nvPr/>
        </p:nvSpPr>
        <p:spPr>
          <a:xfrm>
            <a:off x="8733182" y="912895"/>
            <a:ext cx="116100" cy="11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1539;p91">
            <a:extLst>
              <a:ext uri="{FF2B5EF4-FFF2-40B4-BE49-F238E27FC236}">
                <a16:creationId xmlns:a16="http://schemas.microsoft.com/office/drawing/2014/main" id="{C9B3A0FC-4422-88B6-76ED-A920DE1402BF}"/>
              </a:ext>
            </a:extLst>
          </p:cNvPr>
          <p:cNvSpPr/>
          <p:nvPr/>
        </p:nvSpPr>
        <p:spPr>
          <a:xfrm>
            <a:off x="1673040" y="1549849"/>
            <a:ext cx="640080" cy="640080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11498;p91">
            <a:extLst>
              <a:ext uri="{FF2B5EF4-FFF2-40B4-BE49-F238E27FC236}">
                <a16:creationId xmlns:a16="http://schemas.microsoft.com/office/drawing/2014/main" id="{42FCEAE5-D4AD-AE55-E4C9-A1B673589A65}"/>
              </a:ext>
            </a:extLst>
          </p:cNvPr>
          <p:cNvGrpSpPr/>
          <p:nvPr/>
        </p:nvGrpSpPr>
        <p:grpSpPr>
          <a:xfrm>
            <a:off x="1745396" y="3597606"/>
            <a:ext cx="420796" cy="423033"/>
            <a:chOff x="-3852025" y="2764950"/>
            <a:chExt cx="291450" cy="293000"/>
          </a:xfrm>
          <a:solidFill>
            <a:schemeClr val="bg1"/>
          </a:solidFill>
        </p:grpSpPr>
        <p:sp>
          <p:nvSpPr>
            <p:cNvPr id="6" name="Google Shape;11499;p91">
              <a:extLst>
                <a:ext uri="{FF2B5EF4-FFF2-40B4-BE49-F238E27FC236}">
                  <a16:creationId xmlns:a16="http://schemas.microsoft.com/office/drawing/2014/main" id="{6551BA78-2DD1-035F-0998-6B9751FC7F75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500;p91">
              <a:extLst>
                <a:ext uri="{FF2B5EF4-FFF2-40B4-BE49-F238E27FC236}">
                  <a16:creationId xmlns:a16="http://schemas.microsoft.com/office/drawing/2014/main" id="{5AD8EF20-FE6C-8FE4-B7AF-91BA75D2150E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and Methodology</a:t>
            </a:r>
            <a:endParaRPr dirty="0"/>
          </a:p>
        </p:txBody>
      </p:sp>
      <p:sp>
        <p:nvSpPr>
          <p:cNvPr id="485" name="Google Shape;485;p42"/>
          <p:cNvSpPr txBox="1">
            <a:spLocks noGrp="1"/>
          </p:cNvSpPr>
          <p:nvPr>
            <p:ph type="body" idx="1"/>
          </p:nvPr>
        </p:nvSpPr>
        <p:spPr>
          <a:xfrm>
            <a:off x="636814" y="1151164"/>
            <a:ext cx="7870371" cy="33775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>
              <a:buNone/>
            </a:pPr>
            <a:r>
              <a:rPr lang="en-US" b="1" dirty="0"/>
              <a:t>Data Overview</a:t>
            </a:r>
            <a:r>
              <a:rPr lang="en-US" dirty="0"/>
              <a:t>:</a:t>
            </a:r>
          </a:p>
          <a:p>
            <a:pPr marL="914400" lvl="2">
              <a:buClr>
                <a:schemeClr val="dk2"/>
              </a:buClr>
              <a:buFont typeface="Nunito Light"/>
              <a:buChar char="●"/>
            </a:pPr>
            <a:r>
              <a:rPr lang="en-US" b="1" dirty="0"/>
              <a:t>Election Data:</a:t>
            </a:r>
            <a:r>
              <a:rPr lang="en-US" dirty="0"/>
              <a:t> County-level voting results.</a:t>
            </a:r>
          </a:p>
          <a:p>
            <a:pPr marL="914400" lvl="2">
              <a:buClr>
                <a:schemeClr val="dk2"/>
              </a:buClr>
              <a:buFont typeface="Nunito Light"/>
              <a:buChar char="●"/>
            </a:pPr>
            <a:r>
              <a:rPr lang="en-US" b="1" dirty="0"/>
              <a:t>Census Data: </a:t>
            </a:r>
            <a:r>
              <a:rPr lang="en-US" dirty="0"/>
              <a:t>Demographic information, including majority race.</a:t>
            </a:r>
            <a:endParaRPr lang="en-US" b="1" dirty="0"/>
          </a:p>
          <a:p>
            <a:pPr marL="127000" indent="0">
              <a:buNone/>
            </a:pPr>
            <a:endParaRPr lang="en-US" b="1" dirty="0"/>
          </a:p>
          <a:p>
            <a:pPr marL="127000" indent="0">
              <a:buNone/>
            </a:pPr>
            <a:r>
              <a:rPr lang="en-US" b="1" dirty="0"/>
              <a:t>Methodology</a:t>
            </a:r>
            <a:r>
              <a:rPr lang="en-US" dirty="0"/>
              <a:t>:</a:t>
            </a:r>
          </a:p>
          <a:p>
            <a:pPr marL="914400" lvl="2">
              <a:buClr>
                <a:schemeClr val="dk2"/>
              </a:buClr>
              <a:buFont typeface="Nunito Light"/>
              <a:buChar char="●"/>
            </a:pPr>
            <a:r>
              <a:rPr lang="en-US" b="1" dirty="0"/>
              <a:t>Proportion Test (Z-Test): </a:t>
            </a:r>
            <a:r>
              <a:rPr lang="en-US" dirty="0"/>
              <a:t>To assess the likelihood of White-majority counties voting Republican.</a:t>
            </a:r>
          </a:p>
          <a:p>
            <a:pPr marL="914400" lvl="2">
              <a:buClr>
                <a:schemeClr val="dk2"/>
              </a:buClr>
              <a:buFont typeface="Nunito Light"/>
              <a:buChar char="●"/>
            </a:pPr>
            <a:r>
              <a:rPr lang="en-US" b="1" dirty="0"/>
              <a:t>Chi-Square Test: </a:t>
            </a:r>
            <a:r>
              <a:rPr lang="en-US" dirty="0"/>
              <a:t>To analyze the association between race and voting patterns.</a:t>
            </a:r>
          </a:p>
          <a:p>
            <a:pPr marL="914400" lvl="2">
              <a:buClr>
                <a:schemeClr val="dk2"/>
              </a:buClr>
              <a:buFont typeface="Nunito Light"/>
              <a:buChar char="●"/>
            </a:pPr>
            <a:r>
              <a:rPr lang="en-US" b="1" dirty="0"/>
              <a:t>T-Test: </a:t>
            </a:r>
            <a:r>
              <a:rPr lang="en-US" dirty="0"/>
              <a:t>To compare voting patterns between White-majority and Non-White-majority counties.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ue circle with red and blue text&#10;&#10;Description automatically generated">
            <a:extLst>
              <a:ext uri="{FF2B5EF4-FFF2-40B4-BE49-F238E27FC236}">
                <a16:creationId xmlns:a16="http://schemas.microsoft.com/office/drawing/2014/main" id="{F9BD5C22-3F3D-A284-6AD0-FC882BB392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06" r="13083"/>
          <a:stretch/>
        </p:blipFill>
        <p:spPr>
          <a:xfrm>
            <a:off x="3787201" y="1094282"/>
            <a:ext cx="4030169" cy="3380017"/>
          </a:xfrm>
          <a:prstGeom prst="rect">
            <a:avLst/>
          </a:prstGeom>
        </p:spPr>
      </p:pic>
      <p:sp>
        <p:nvSpPr>
          <p:cNvPr id="569" name="Google Shape;569;p45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 - Proportion Test</a:t>
            </a:r>
            <a:endParaRPr dirty="0"/>
          </a:p>
        </p:txBody>
      </p:sp>
      <p:sp>
        <p:nvSpPr>
          <p:cNvPr id="570" name="Google Shape;570;p45"/>
          <p:cNvSpPr txBox="1">
            <a:spLocks noGrp="1"/>
          </p:cNvSpPr>
          <p:nvPr>
            <p:ph type="title"/>
          </p:nvPr>
        </p:nvSpPr>
        <p:spPr>
          <a:xfrm>
            <a:off x="1432104" y="1232310"/>
            <a:ext cx="239694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Key Findings</a:t>
            </a:r>
            <a:endParaRPr sz="1800" dirty="0"/>
          </a:p>
        </p:txBody>
      </p:sp>
      <p:sp>
        <p:nvSpPr>
          <p:cNvPr id="574" name="Google Shape;574;p45"/>
          <p:cNvSpPr txBox="1">
            <a:spLocks noGrp="1"/>
          </p:cNvSpPr>
          <p:nvPr>
            <p:ph type="title" idx="4"/>
          </p:nvPr>
        </p:nvSpPr>
        <p:spPr>
          <a:xfrm>
            <a:off x="1432104" y="2756312"/>
            <a:ext cx="239694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Statistical Insights</a:t>
            </a:r>
            <a:endParaRPr sz="1800" dirty="0"/>
          </a:p>
        </p:txBody>
      </p:sp>
      <p:sp>
        <p:nvSpPr>
          <p:cNvPr id="575" name="Google Shape;575;p45"/>
          <p:cNvSpPr txBox="1">
            <a:spLocks noGrp="1"/>
          </p:cNvSpPr>
          <p:nvPr>
            <p:ph type="subTitle" idx="5"/>
          </p:nvPr>
        </p:nvSpPr>
        <p:spPr>
          <a:xfrm>
            <a:off x="1432104" y="3126144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Z-Statistic (65.739) and P-value (0.0)</a:t>
            </a:r>
            <a:endParaRPr sz="1400" dirty="0"/>
          </a:p>
        </p:txBody>
      </p:sp>
      <p:sp>
        <p:nvSpPr>
          <p:cNvPr id="578" name="Google Shape;578;p45"/>
          <p:cNvSpPr/>
          <p:nvPr/>
        </p:nvSpPr>
        <p:spPr>
          <a:xfrm>
            <a:off x="368941" y="1288715"/>
            <a:ext cx="914400" cy="914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45"/>
          <p:cNvSpPr/>
          <p:nvPr/>
        </p:nvSpPr>
        <p:spPr>
          <a:xfrm>
            <a:off x="368941" y="2736515"/>
            <a:ext cx="914400" cy="914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1438;p91">
            <a:extLst>
              <a:ext uri="{FF2B5EF4-FFF2-40B4-BE49-F238E27FC236}">
                <a16:creationId xmlns:a16="http://schemas.microsoft.com/office/drawing/2014/main" id="{34E784DB-9A99-2CA8-973A-CD1CBFE66908}"/>
              </a:ext>
            </a:extLst>
          </p:cNvPr>
          <p:cNvGrpSpPr/>
          <p:nvPr/>
        </p:nvGrpSpPr>
        <p:grpSpPr>
          <a:xfrm>
            <a:off x="506100" y="1415160"/>
            <a:ext cx="640080" cy="640080"/>
            <a:chOff x="-1333975" y="2365850"/>
            <a:chExt cx="292225" cy="293575"/>
          </a:xfrm>
          <a:solidFill>
            <a:schemeClr val="bg1"/>
          </a:solidFill>
        </p:grpSpPr>
        <p:sp>
          <p:nvSpPr>
            <p:cNvPr id="15" name="Google Shape;11439;p91">
              <a:extLst>
                <a:ext uri="{FF2B5EF4-FFF2-40B4-BE49-F238E27FC236}">
                  <a16:creationId xmlns:a16="http://schemas.microsoft.com/office/drawing/2014/main" id="{185C50FB-4D4C-A34E-4560-C5ECE008E72B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440;p91">
              <a:extLst>
                <a:ext uri="{FF2B5EF4-FFF2-40B4-BE49-F238E27FC236}">
                  <a16:creationId xmlns:a16="http://schemas.microsoft.com/office/drawing/2014/main" id="{EC0A6EBF-3DCA-D258-6269-E8B09A02EE23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41;p91">
              <a:extLst>
                <a:ext uri="{FF2B5EF4-FFF2-40B4-BE49-F238E27FC236}">
                  <a16:creationId xmlns:a16="http://schemas.microsoft.com/office/drawing/2014/main" id="{1738E5BF-326B-7CF3-C224-C58B8871B882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442;p91">
              <a:extLst>
                <a:ext uri="{FF2B5EF4-FFF2-40B4-BE49-F238E27FC236}">
                  <a16:creationId xmlns:a16="http://schemas.microsoft.com/office/drawing/2014/main" id="{03B62B16-9BF1-4EB7-13C4-7C0F0E04771A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43;p91">
              <a:extLst>
                <a:ext uri="{FF2B5EF4-FFF2-40B4-BE49-F238E27FC236}">
                  <a16:creationId xmlns:a16="http://schemas.microsoft.com/office/drawing/2014/main" id="{EA5E3E43-435C-9C55-C045-6B2AF8500A8C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44;p91">
              <a:extLst>
                <a:ext uri="{FF2B5EF4-FFF2-40B4-BE49-F238E27FC236}">
                  <a16:creationId xmlns:a16="http://schemas.microsoft.com/office/drawing/2014/main" id="{89E51D82-017C-B4E9-B660-65FB7EC8E437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45;p91">
              <a:extLst>
                <a:ext uri="{FF2B5EF4-FFF2-40B4-BE49-F238E27FC236}">
                  <a16:creationId xmlns:a16="http://schemas.microsoft.com/office/drawing/2014/main" id="{025A7D4C-FA9C-A822-4D33-B8E77A9BD59A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446;p91">
              <a:extLst>
                <a:ext uri="{FF2B5EF4-FFF2-40B4-BE49-F238E27FC236}">
                  <a16:creationId xmlns:a16="http://schemas.microsoft.com/office/drawing/2014/main" id="{78410DED-DD18-7EB0-D4E4-F5DA200EEC4A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1457;p91">
            <a:extLst>
              <a:ext uri="{FF2B5EF4-FFF2-40B4-BE49-F238E27FC236}">
                <a16:creationId xmlns:a16="http://schemas.microsoft.com/office/drawing/2014/main" id="{DE80F148-00C0-1684-1EC8-5D2CCC7269BE}"/>
              </a:ext>
            </a:extLst>
          </p:cNvPr>
          <p:cNvGrpSpPr/>
          <p:nvPr/>
        </p:nvGrpSpPr>
        <p:grpSpPr>
          <a:xfrm>
            <a:off x="506100" y="2873675"/>
            <a:ext cx="640080" cy="640080"/>
            <a:chOff x="-4211975" y="2046625"/>
            <a:chExt cx="292250" cy="290675"/>
          </a:xfrm>
          <a:solidFill>
            <a:schemeClr val="bg1"/>
          </a:solidFill>
        </p:grpSpPr>
        <p:sp>
          <p:nvSpPr>
            <p:cNvPr id="24" name="Google Shape;11458;p91">
              <a:extLst>
                <a:ext uri="{FF2B5EF4-FFF2-40B4-BE49-F238E27FC236}">
                  <a16:creationId xmlns:a16="http://schemas.microsoft.com/office/drawing/2014/main" id="{24EA9EC2-CAEC-0D8A-F8AF-E50D1C406DE4}"/>
                </a:ext>
              </a:extLst>
            </p:cNvPr>
            <p:cNvSpPr/>
            <p:nvPr/>
          </p:nvSpPr>
          <p:spPr>
            <a:xfrm>
              <a:off x="-4211975" y="2081300"/>
              <a:ext cx="256025" cy="256000"/>
            </a:xfrm>
            <a:custGeom>
              <a:avLst/>
              <a:gdLst/>
              <a:ahLst/>
              <a:cxnLst/>
              <a:rect l="l" t="t" r="r" b="b"/>
              <a:pathLst>
                <a:path w="10241" h="10240" extrusionOk="0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459;p91">
              <a:extLst>
                <a:ext uri="{FF2B5EF4-FFF2-40B4-BE49-F238E27FC236}">
                  <a16:creationId xmlns:a16="http://schemas.microsoft.com/office/drawing/2014/main" id="{4810DF36-C073-0590-384D-69C41AA1CF62}"/>
                </a:ext>
              </a:extLst>
            </p:cNvPr>
            <p:cNvSpPr/>
            <p:nvPr/>
          </p:nvSpPr>
          <p:spPr>
            <a:xfrm>
              <a:off x="-4057600" y="2046625"/>
              <a:ext cx="137875" cy="137875"/>
            </a:xfrm>
            <a:custGeom>
              <a:avLst/>
              <a:gdLst/>
              <a:ahLst/>
              <a:cxnLst/>
              <a:rect l="l" t="t" r="r" b="b"/>
              <a:pathLst>
                <a:path w="5515" h="5515" extrusionOk="0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Rectangle 2">
            <a:extLst>
              <a:ext uri="{FF2B5EF4-FFF2-40B4-BE49-F238E27FC236}">
                <a16:creationId xmlns:a16="http://schemas.microsoft.com/office/drawing/2014/main" id="{10AC0078-F97E-BEB9-591B-0A1F824E18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2104" y="1617643"/>
            <a:ext cx="290023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White-majority counties have a significantly higher likelihood of voting Republican.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4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text on it">
            <a:extLst>
              <a:ext uri="{FF2B5EF4-FFF2-40B4-BE49-F238E27FC236}">
                <a16:creationId xmlns:a16="http://schemas.microsoft.com/office/drawing/2014/main" id="{C9CB5070-C4BE-87A2-F260-2ECE206D9B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87" r="6878"/>
          <a:stretch/>
        </p:blipFill>
        <p:spPr>
          <a:xfrm>
            <a:off x="3977813" y="1349114"/>
            <a:ext cx="4386698" cy="3367413"/>
          </a:xfrm>
          <a:prstGeom prst="rect">
            <a:avLst/>
          </a:prstGeom>
        </p:spPr>
      </p:pic>
      <p:sp>
        <p:nvSpPr>
          <p:cNvPr id="569" name="Google Shape;569;p45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 - Chi-Square Test</a:t>
            </a:r>
            <a:endParaRPr dirty="0"/>
          </a:p>
        </p:txBody>
      </p:sp>
      <p:sp>
        <p:nvSpPr>
          <p:cNvPr id="570" name="Google Shape;570;p45"/>
          <p:cNvSpPr txBox="1">
            <a:spLocks noGrp="1"/>
          </p:cNvSpPr>
          <p:nvPr>
            <p:ph type="title"/>
          </p:nvPr>
        </p:nvSpPr>
        <p:spPr>
          <a:xfrm>
            <a:off x="1432104" y="1232310"/>
            <a:ext cx="239694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Key Findings</a:t>
            </a:r>
            <a:endParaRPr sz="1800" dirty="0"/>
          </a:p>
        </p:txBody>
      </p:sp>
      <p:sp>
        <p:nvSpPr>
          <p:cNvPr id="574" name="Google Shape;574;p45"/>
          <p:cNvSpPr txBox="1">
            <a:spLocks noGrp="1"/>
          </p:cNvSpPr>
          <p:nvPr>
            <p:ph type="title" idx="4"/>
          </p:nvPr>
        </p:nvSpPr>
        <p:spPr>
          <a:xfrm>
            <a:off x="1432104" y="2756312"/>
            <a:ext cx="239694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Statistical Insights</a:t>
            </a:r>
            <a:endParaRPr sz="1800" dirty="0"/>
          </a:p>
        </p:txBody>
      </p:sp>
      <p:sp>
        <p:nvSpPr>
          <p:cNvPr id="575" name="Google Shape;575;p45"/>
          <p:cNvSpPr txBox="1">
            <a:spLocks noGrp="1"/>
          </p:cNvSpPr>
          <p:nvPr>
            <p:ph type="subTitle" idx="5"/>
          </p:nvPr>
        </p:nvSpPr>
        <p:spPr>
          <a:xfrm>
            <a:off x="1432103" y="3126144"/>
            <a:ext cx="2607745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</a:rPr>
              <a:t>Chi-Square Statistic (690.51) and P-value (3.96e-148)</a:t>
            </a:r>
            <a:endParaRPr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8" name="Google Shape;578;p45"/>
          <p:cNvSpPr/>
          <p:nvPr/>
        </p:nvSpPr>
        <p:spPr>
          <a:xfrm>
            <a:off x="368941" y="1288715"/>
            <a:ext cx="914400" cy="914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45"/>
          <p:cNvSpPr/>
          <p:nvPr/>
        </p:nvSpPr>
        <p:spPr>
          <a:xfrm>
            <a:off x="368941" y="2736515"/>
            <a:ext cx="914400" cy="914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1438;p91">
            <a:extLst>
              <a:ext uri="{FF2B5EF4-FFF2-40B4-BE49-F238E27FC236}">
                <a16:creationId xmlns:a16="http://schemas.microsoft.com/office/drawing/2014/main" id="{34E784DB-9A99-2CA8-973A-CD1CBFE66908}"/>
              </a:ext>
            </a:extLst>
          </p:cNvPr>
          <p:cNvGrpSpPr/>
          <p:nvPr/>
        </p:nvGrpSpPr>
        <p:grpSpPr>
          <a:xfrm>
            <a:off x="506100" y="1415160"/>
            <a:ext cx="640080" cy="640080"/>
            <a:chOff x="-1333975" y="2365850"/>
            <a:chExt cx="292225" cy="293575"/>
          </a:xfrm>
          <a:solidFill>
            <a:schemeClr val="bg1"/>
          </a:solidFill>
        </p:grpSpPr>
        <p:sp>
          <p:nvSpPr>
            <p:cNvPr id="15" name="Google Shape;11439;p91">
              <a:extLst>
                <a:ext uri="{FF2B5EF4-FFF2-40B4-BE49-F238E27FC236}">
                  <a16:creationId xmlns:a16="http://schemas.microsoft.com/office/drawing/2014/main" id="{185C50FB-4D4C-A34E-4560-C5ECE008E72B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440;p91">
              <a:extLst>
                <a:ext uri="{FF2B5EF4-FFF2-40B4-BE49-F238E27FC236}">
                  <a16:creationId xmlns:a16="http://schemas.microsoft.com/office/drawing/2014/main" id="{EC0A6EBF-3DCA-D258-6269-E8B09A02EE23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41;p91">
              <a:extLst>
                <a:ext uri="{FF2B5EF4-FFF2-40B4-BE49-F238E27FC236}">
                  <a16:creationId xmlns:a16="http://schemas.microsoft.com/office/drawing/2014/main" id="{1738E5BF-326B-7CF3-C224-C58B8871B882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442;p91">
              <a:extLst>
                <a:ext uri="{FF2B5EF4-FFF2-40B4-BE49-F238E27FC236}">
                  <a16:creationId xmlns:a16="http://schemas.microsoft.com/office/drawing/2014/main" id="{03B62B16-9BF1-4EB7-13C4-7C0F0E04771A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43;p91">
              <a:extLst>
                <a:ext uri="{FF2B5EF4-FFF2-40B4-BE49-F238E27FC236}">
                  <a16:creationId xmlns:a16="http://schemas.microsoft.com/office/drawing/2014/main" id="{EA5E3E43-435C-9C55-C045-6B2AF8500A8C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44;p91">
              <a:extLst>
                <a:ext uri="{FF2B5EF4-FFF2-40B4-BE49-F238E27FC236}">
                  <a16:creationId xmlns:a16="http://schemas.microsoft.com/office/drawing/2014/main" id="{89E51D82-017C-B4E9-B660-65FB7EC8E437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45;p91">
              <a:extLst>
                <a:ext uri="{FF2B5EF4-FFF2-40B4-BE49-F238E27FC236}">
                  <a16:creationId xmlns:a16="http://schemas.microsoft.com/office/drawing/2014/main" id="{025A7D4C-FA9C-A822-4D33-B8E77A9BD59A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446;p91">
              <a:extLst>
                <a:ext uri="{FF2B5EF4-FFF2-40B4-BE49-F238E27FC236}">
                  <a16:creationId xmlns:a16="http://schemas.microsoft.com/office/drawing/2014/main" id="{78410DED-DD18-7EB0-D4E4-F5DA200EEC4A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1457;p91">
            <a:extLst>
              <a:ext uri="{FF2B5EF4-FFF2-40B4-BE49-F238E27FC236}">
                <a16:creationId xmlns:a16="http://schemas.microsoft.com/office/drawing/2014/main" id="{DE80F148-00C0-1684-1EC8-5D2CCC7269BE}"/>
              </a:ext>
            </a:extLst>
          </p:cNvPr>
          <p:cNvGrpSpPr/>
          <p:nvPr/>
        </p:nvGrpSpPr>
        <p:grpSpPr>
          <a:xfrm>
            <a:off x="506100" y="2873675"/>
            <a:ext cx="640080" cy="640080"/>
            <a:chOff x="-4211975" y="2046625"/>
            <a:chExt cx="292250" cy="290675"/>
          </a:xfrm>
          <a:solidFill>
            <a:schemeClr val="bg1"/>
          </a:solidFill>
        </p:grpSpPr>
        <p:sp>
          <p:nvSpPr>
            <p:cNvPr id="24" name="Google Shape;11458;p91">
              <a:extLst>
                <a:ext uri="{FF2B5EF4-FFF2-40B4-BE49-F238E27FC236}">
                  <a16:creationId xmlns:a16="http://schemas.microsoft.com/office/drawing/2014/main" id="{24EA9EC2-CAEC-0D8A-F8AF-E50D1C406DE4}"/>
                </a:ext>
              </a:extLst>
            </p:cNvPr>
            <p:cNvSpPr/>
            <p:nvPr/>
          </p:nvSpPr>
          <p:spPr>
            <a:xfrm>
              <a:off x="-4211975" y="2081300"/>
              <a:ext cx="256025" cy="256000"/>
            </a:xfrm>
            <a:custGeom>
              <a:avLst/>
              <a:gdLst/>
              <a:ahLst/>
              <a:cxnLst/>
              <a:rect l="l" t="t" r="r" b="b"/>
              <a:pathLst>
                <a:path w="10241" h="10240" extrusionOk="0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459;p91">
              <a:extLst>
                <a:ext uri="{FF2B5EF4-FFF2-40B4-BE49-F238E27FC236}">
                  <a16:creationId xmlns:a16="http://schemas.microsoft.com/office/drawing/2014/main" id="{4810DF36-C073-0590-384D-69C41AA1CF62}"/>
                </a:ext>
              </a:extLst>
            </p:cNvPr>
            <p:cNvSpPr/>
            <p:nvPr/>
          </p:nvSpPr>
          <p:spPr>
            <a:xfrm>
              <a:off x="-4057600" y="2046625"/>
              <a:ext cx="137875" cy="137875"/>
            </a:xfrm>
            <a:custGeom>
              <a:avLst/>
              <a:gdLst/>
              <a:ahLst/>
              <a:cxnLst/>
              <a:rect l="l" t="t" r="r" b="b"/>
              <a:pathLst>
                <a:path w="5515" h="5515" extrusionOk="0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Rectangle 2">
            <a:extLst>
              <a:ext uri="{FF2B5EF4-FFF2-40B4-BE49-F238E27FC236}">
                <a16:creationId xmlns:a16="http://schemas.microsoft.com/office/drawing/2014/main" id="{10AC0078-F97E-BEB9-591B-0A1F824E18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2104" y="1645711"/>
            <a:ext cx="290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sz="1400" dirty="0"/>
              <a:t>re is a strong association between race and voting patterns.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27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text&#10;&#10;Description automatically generated">
            <a:extLst>
              <a:ext uri="{FF2B5EF4-FFF2-40B4-BE49-F238E27FC236}">
                <a16:creationId xmlns:a16="http://schemas.microsoft.com/office/drawing/2014/main" id="{3FBC9FC7-8FBE-1B71-AA49-0E0A5D0C74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68" r="8047"/>
          <a:stretch/>
        </p:blipFill>
        <p:spPr>
          <a:xfrm>
            <a:off x="4049973" y="1402564"/>
            <a:ext cx="4480982" cy="3400196"/>
          </a:xfrm>
          <a:prstGeom prst="rect">
            <a:avLst/>
          </a:prstGeom>
        </p:spPr>
      </p:pic>
      <p:sp>
        <p:nvSpPr>
          <p:cNvPr id="569" name="Google Shape;569;p45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 – T Test</a:t>
            </a:r>
            <a:endParaRPr dirty="0"/>
          </a:p>
        </p:txBody>
      </p:sp>
      <p:sp>
        <p:nvSpPr>
          <p:cNvPr id="570" name="Google Shape;570;p45"/>
          <p:cNvSpPr txBox="1">
            <a:spLocks noGrp="1"/>
          </p:cNvSpPr>
          <p:nvPr>
            <p:ph type="title"/>
          </p:nvPr>
        </p:nvSpPr>
        <p:spPr>
          <a:xfrm>
            <a:off x="1432104" y="1232310"/>
            <a:ext cx="239694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Key Findings</a:t>
            </a:r>
            <a:endParaRPr sz="1800" dirty="0"/>
          </a:p>
        </p:txBody>
      </p:sp>
      <p:sp>
        <p:nvSpPr>
          <p:cNvPr id="574" name="Google Shape;574;p45"/>
          <p:cNvSpPr txBox="1">
            <a:spLocks noGrp="1"/>
          </p:cNvSpPr>
          <p:nvPr>
            <p:ph type="title" idx="4"/>
          </p:nvPr>
        </p:nvSpPr>
        <p:spPr>
          <a:xfrm>
            <a:off x="1432104" y="2756312"/>
            <a:ext cx="239694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Statistical Insights</a:t>
            </a:r>
            <a:endParaRPr sz="1800" dirty="0"/>
          </a:p>
        </p:txBody>
      </p:sp>
      <p:sp>
        <p:nvSpPr>
          <p:cNvPr id="575" name="Google Shape;575;p45"/>
          <p:cNvSpPr txBox="1">
            <a:spLocks noGrp="1"/>
          </p:cNvSpPr>
          <p:nvPr>
            <p:ph type="subTitle" idx="5"/>
          </p:nvPr>
        </p:nvSpPr>
        <p:spPr>
          <a:xfrm>
            <a:off x="1432103" y="3126144"/>
            <a:ext cx="2217937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T-Statistic (18.561) and P-value (1.62e-51)</a:t>
            </a:r>
            <a:endParaRPr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8" name="Google Shape;578;p45"/>
          <p:cNvSpPr/>
          <p:nvPr/>
        </p:nvSpPr>
        <p:spPr>
          <a:xfrm>
            <a:off x="368941" y="1288715"/>
            <a:ext cx="914400" cy="914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45"/>
          <p:cNvSpPr/>
          <p:nvPr/>
        </p:nvSpPr>
        <p:spPr>
          <a:xfrm>
            <a:off x="368941" y="2736515"/>
            <a:ext cx="914400" cy="914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1438;p91">
            <a:extLst>
              <a:ext uri="{FF2B5EF4-FFF2-40B4-BE49-F238E27FC236}">
                <a16:creationId xmlns:a16="http://schemas.microsoft.com/office/drawing/2014/main" id="{34E784DB-9A99-2CA8-973A-CD1CBFE66908}"/>
              </a:ext>
            </a:extLst>
          </p:cNvPr>
          <p:cNvGrpSpPr/>
          <p:nvPr/>
        </p:nvGrpSpPr>
        <p:grpSpPr>
          <a:xfrm>
            <a:off x="506100" y="1415160"/>
            <a:ext cx="640080" cy="640080"/>
            <a:chOff x="-1333975" y="2365850"/>
            <a:chExt cx="292225" cy="293575"/>
          </a:xfrm>
          <a:solidFill>
            <a:schemeClr val="bg1"/>
          </a:solidFill>
        </p:grpSpPr>
        <p:sp>
          <p:nvSpPr>
            <p:cNvPr id="15" name="Google Shape;11439;p91">
              <a:extLst>
                <a:ext uri="{FF2B5EF4-FFF2-40B4-BE49-F238E27FC236}">
                  <a16:creationId xmlns:a16="http://schemas.microsoft.com/office/drawing/2014/main" id="{185C50FB-4D4C-A34E-4560-C5ECE008E72B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440;p91">
              <a:extLst>
                <a:ext uri="{FF2B5EF4-FFF2-40B4-BE49-F238E27FC236}">
                  <a16:creationId xmlns:a16="http://schemas.microsoft.com/office/drawing/2014/main" id="{EC0A6EBF-3DCA-D258-6269-E8B09A02EE23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41;p91">
              <a:extLst>
                <a:ext uri="{FF2B5EF4-FFF2-40B4-BE49-F238E27FC236}">
                  <a16:creationId xmlns:a16="http://schemas.microsoft.com/office/drawing/2014/main" id="{1738E5BF-326B-7CF3-C224-C58B8871B882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442;p91">
              <a:extLst>
                <a:ext uri="{FF2B5EF4-FFF2-40B4-BE49-F238E27FC236}">
                  <a16:creationId xmlns:a16="http://schemas.microsoft.com/office/drawing/2014/main" id="{03B62B16-9BF1-4EB7-13C4-7C0F0E04771A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43;p91">
              <a:extLst>
                <a:ext uri="{FF2B5EF4-FFF2-40B4-BE49-F238E27FC236}">
                  <a16:creationId xmlns:a16="http://schemas.microsoft.com/office/drawing/2014/main" id="{EA5E3E43-435C-9C55-C045-6B2AF8500A8C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44;p91">
              <a:extLst>
                <a:ext uri="{FF2B5EF4-FFF2-40B4-BE49-F238E27FC236}">
                  <a16:creationId xmlns:a16="http://schemas.microsoft.com/office/drawing/2014/main" id="{89E51D82-017C-B4E9-B660-65FB7EC8E437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45;p91">
              <a:extLst>
                <a:ext uri="{FF2B5EF4-FFF2-40B4-BE49-F238E27FC236}">
                  <a16:creationId xmlns:a16="http://schemas.microsoft.com/office/drawing/2014/main" id="{025A7D4C-FA9C-A822-4D33-B8E77A9BD59A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446;p91">
              <a:extLst>
                <a:ext uri="{FF2B5EF4-FFF2-40B4-BE49-F238E27FC236}">
                  <a16:creationId xmlns:a16="http://schemas.microsoft.com/office/drawing/2014/main" id="{78410DED-DD18-7EB0-D4E4-F5DA200EEC4A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1457;p91">
            <a:extLst>
              <a:ext uri="{FF2B5EF4-FFF2-40B4-BE49-F238E27FC236}">
                <a16:creationId xmlns:a16="http://schemas.microsoft.com/office/drawing/2014/main" id="{DE80F148-00C0-1684-1EC8-5D2CCC7269BE}"/>
              </a:ext>
            </a:extLst>
          </p:cNvPr>
          <p:cNvGrpSpPr/>
          <p:nvPr/>
        </p:nvGrpSpPr>
        <p:grpSpPr>
          <a:xfrm>
            <a:off x="506100" y="2873675"/>
            <a:ext cx="640080" cy="640080"/>
            <a:chOff x="-4211975" y="2046625"/>
            <a:chExt cx="292250" cy="290675"/>
          </a:xfrm>
          <a:solidFill>
            <a:schemeClr val="bg1"/>
          </a:solidFill>
        </p:grpSpPr>
        <p:sp>
          <p:nvSpPr>
            <p:cNvPr id="24" name="Google Shape;11458;p91">
              <a:extLst>
                <a:ext uri="{FF2B5EF4-FFF2-40B4-BE49-F238E27FC236}">
                  <a16:creationId xmlns:a16="http://schemas.microsoft.com/office/drawing/2014/main" id="{24EA9EC2-CAEC-0D8A-F8AF-E50D1C406DE4}"/>
                </a:ext>
              </a:extLst>
            </p:cNvPr>
            <p:cNvSpPr/>
            <p:nvPr/>
          </p:nvSpPr>
          <p:spPr>
            <a:xfrm>
              <a:off x="-4211975" y="2081300"/>
              <a:ext cx="256025" cy="256000"/>
            </a:xfrm>
            <a:custGeom>
              <a:avLst/>
              <a:gdLst/>
              <a:ahLst/>
              <a:cxnLst/>
              <a:rect l="l" t="t" r="r" b="b"/>
              <a:pathLst>
                <a:path w="10241" h="10240" extrusionOk="0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459;p91">
              <a:extLst>
                <a:ext uri="{FF2B5EF4-FFF2-40B4-BE49-F238E27FC236}">
                  <a16:creationId xmlns:a16="http://schemas.microsoft.com/office/drawing/2014/main" id="{4810DF36-C073-0590-384D-69C41AA1CF62}"/>
                </a:ext>
              </a:extLst>
            </p:cNvPr>
            <p:cNvSpPr/>
            <p:nvPr/>
          </p:nvSpPr>
          <p:spPr>
            <a:xfrm>
              <a:off x="-4057600" y="2046625"/>
              <a:ext cx="137875" cy="137875"/>
            </a:xfrm>
            <a:custGeom>
              <a:avLst/>
              <a:gdLst/>
              <a:ahLst/>
              <a:cxnLst/>
              <a:rect l="l" t="t" r="r" b="b"/>
              <a:pathLst>
                <a:path w="5515" h="5515" extrusionOk="0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Rectangle 2">
            <a:extLst>
              <a:ext uri="{FF2B5EF4-FFF2-40B4-BE49-F238E27FC236}">
                <a16:creationId xmlns:a16="http://schemas.microsoft.com/office/drawing/2014/main" id="{10AC0078-F97E-BEB9-591B-0A1F824E18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2104" y="1725364"/>
            <a:ext cx="290023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Significant difference in voting patterns between White-majority and Non-White-majority counties.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19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"/>
          <p:cNvSpPr txBox="1">
            <a:spLocks noGrp="1"/>
          </p:cNvSpPr>
          <p:nvPr>
            <p:ph type="title"/>
          </p:nvPr>
        </p:nvSpPr>
        <p:spPr>
          <a:xfrm>
            <a:off x="1721850" y="89457"/>
            <a:ext cx="5327176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 Diagram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0103D-98EC-31CA-4174-337B6A77E456}"/>
              </a:ext>
            </a:extLst>
          </p:cNvPr>
          <p:cNvSpPr/>
          <p:nvPr/>
        </p:nvSpPr>
        <p:spPr>
          <a:xfrm>
            <a:off x="3231195" y="921895"/>
            <a:ext cx="2308485" cy="4796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County Majority Race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00B5F-6B8E-1794-2AA3-E1A74C8CCB09}"/>
              </a:ext>
            </a:extLst>
          </p:cNvPr>
          <p:cNvSpPr/>
          <p:nvPr/>
        </p:nvSpPr>
        <p:spPr>
          <a:xfrm>
            <a:off x="615414" y="1703334"/>
            <a:ext cx="2308485" cy="4796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Black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58631F-A512-6570-AFCB-64F5F178FF96}"/>
              </a:ext>
            </a:extLst>
          </p:cNvPr>
          <p:cNvSpPr/>
          <p:nvPr/>
        </p:nvSpPr>
        <p:spPr>
          <a:xfrm>
            <a:off x="3426978" y="1969259"/>
            <a:ext cx="2308485" cy="4796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Black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994742-03C6-6150-F6C7-E90629B9C8A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1769657" y="1401580"/>
            <a:ext cx="2615781" cy="30175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221AC7-C073-D3A4-2D81-0C743842AC2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385438" y="1401580"/>
            <a:ext cx="195783" cy="567679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CED846B4-69B3-8D41-7484-5BC65E3B3596}"/>
              </a:ext>
            </a:extLst>
          </p:cNvPr>
          <p:cNvSpPr/>
          <p:nvPr/>
        </p:nvSpPr>
        <p:spPr>
          <a:xfrm>
            <a:off x="38294" y="674445"/>
            <a:ext cx="2001187" cy="962973"/>
          </a:xfrm>
          <a:prstGeom prst="wedgeEllipseCallout">
            <a:avLst>
              <a:gd name="adj1" fmla="val 36845"/>
              <a:gd name="adj2" fmla="val 609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Vote </a:t>
            </a:r>
            <a:br>
              <a:rPr lang="en-US" dirty="0"/>
            </a:br>
            <a:r>
              <a:rPr lang="en-GB" sz="1200" dirty="0"/>
              <a:t>91% Democrat 9% Republican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68F7EF-AD77-0466-7AF9-CDAD3B4CE3D4}"/>
              </a:ext>
            </a:extLst>
          </p:cNvPr>
          <p:cNvSpPr/>
          <p:nvPr/>
        </p:nvSpPr>
        <p:spPr>
          <a:xfrm>
            <a:off x="6869285" y="3206391"/>
            <a:ext cx="1554480" cy="4796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Asian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E2B44-9B64-856B-9927-2C375C0BD525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>
          <a:xfrm>
            <a:off x="4581221" y="2448944"/>
            <a:ext cx="820628" cy="757447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580D3A-4CCA-D574-474D-F3F8AF50EBFC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>
            <a:off x="4581221" y="2448944"/>
            <a:ext cx="3065304" cy="757447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7562290-4C32-B412-B7AF-98E8B5E79919}"/>
              </a:ext>
            </a:extLst>
          </p:cNvPr>
          <p:cNvSpPr/>
          <p:nvPr/>
        </p:nvSpPr>
        <p:spPr>
          <a:xfrm>
            <a:off x="2379932" y="3206391"/>
            <a:ext cx="1554480" cy="4796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Hispanic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ABF974-B9B7-AC60-DD26-70B329096923}"/>
              </a:ext>
            </a:extLst>
          </p:cNvPr>
          <p:cNvSpPr/>
          <p:nvPr/>
        </p:nvSpPr>
        <p:spPr>
          <a:xfrm>
            <a:off x="4624609" y="3206391"/>
            <a:ext cx="1554480" cy="4796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White</a:t>
            </a:r>
            <a:endParaRPr lang="en-GB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A2D356-6A20-D4D1-4919-10160965E049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 flipH="1">
            <a:off x="3157172" y="2448944"/>
            <a:ext cx="1424049" cy="75744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D30428-B331-4116-B06A-D1ADCE5FB9E4}"/>
              </a:ext>
            </a:extLst>
          </p:cNvPr>
          <p:cNvCxnSpPr>
            <a:cxnSpLocks/>
            <a:stCxn id="11" idx="2"/>
            <a:endCxn id="52" idx="0"/>
          </p:cNvCxnSpPr>
          <p:nvPr/>
        </p:nvCxnSpPr>
        <p:spPr>
          <a:xfrm flipH="1">
            <a:off x="912495" y="2448944"/>
            <a:ext cx="3668726" cy="757447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id="{86430624-F6BD-301C-DD4D-EE2390AFC79C}"/>
              </a:ext>
            </a:extLst>
          </p:cNvPr>
          <p:cNvSpPr/>
          <p:nvPr/>
        </p:nvSpPr>
        <p:spPr>
          <a:xfrm>
            <a:off x="6825898" y="2090263"/>
            <a:ext cx="2001187" cy="962973"/>
          </a:xfrm>
          <a:prstGeom prst="wedgeEllipseCallout">
            <a:avLst>
              <a:gd name="adj1" fmla="val -25327"/>
              <a:gd name="adj2" fmla="val 79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Vote </a:t>
            </a:r>
            <a:br>
              <a:rPr lang="en-US" dirty="0"/>
            </a:br>
            <a:r>
              <a:rPr lang="en-US" dirty="0"/>
              <a:t>~1</a:t>
            </a:r>
            <a:r>
              <a:rPr lang="en-GB" sz="1200" dirty="0"/>
              <a:t>% Democrat </a:t>
            </a:r>
          </a:p>
          <a:p>
            <a:pPr algn="ctr"/>
            <a:r>
              <a:rPr lang="en-GB" sz="1200" dirty="0"/>
              <a:t>99% Republican</a:t>
            </a:r>
            <a:endParaRPr lang="en-GB" dirty="0"/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5747F764-F352-98EE-6E83-AD48655E80F0}"/>
              </a:ext>
            </a:extLst>
          </p:cNvPr>
          <p:cNvSpPr/>
          <p:nvPr/>
        </p:nvSpPr>
        <p:spPr>
          <a:xfrm>
            <a:off x="5033365" y="2243417"/>
            <a:ext cx="2001187" cy="962973"/>
          </a:xfrm>
          <a:prstGeom prst="wedgeEllipseCallout">
            <a:avLst>
              <a:gd name="adj1" fmla="val -18586"/>
              <a:gd name="adj2" fmla="val 671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Vote </a:t>
            </a:r>
            <a:br>
              <a:rPr lang="en-US" dirty="0"/>
            </a:br>
            <a:r>
              <a:rPr lang="en-GB" sz="1200" dirty="0"/>
              <a:t>11% Democrat </a:t>
            </a:r>
          </a:p>
          <a:p>
            <a:pPr algn="ctr"/>
            <a:r>
              <a:rPr lang="en-GB" sz="1200" dirty="0"/>
              <a:t>89% Republican</a:t>
            </a:r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B159A3-5EF0-8F20-E331-E16AB559715E}"/>
              </a:ext>
            </a:extLst>
          </p:cNvPr>
          <p:cNvSpPr/>
          <p:nvPr/>
        </p:nvSpPr>
        <p:spPr>
          <a:xfrm>
            <a:off x="135255" y="3206391"/>
            <a:ext cx="1554480" cy="4796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  <a:endParaRPr lang="en-GB" dirty="0"/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2B44C113-EE03-5C86-714A-CC69C427A166}"/>
              </a:ext>
            </a:extLst>
          </p:cNvPr>
          <p:cNvSpPr/>
          <p:nvPr/>
        </p:nvSpPr>
        <p:spPr>
          <a:xfrm>
            <a:off x="-101257" y="2243418"/>
            <a:ext cx="2001187" cy="962973"/>
          </a:xfrm>
          <a:prstGeom prst="wedgeEllipseCallout">
            <a:avLst>
              <a:gd name="adj1" fmla="val 25609"/>
              <a:gd name="adj2" fmla="val 718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Vote </a:t>
            </a:r>
            <a:br>
              <a:rPr lang="en-US" dirty="0"/>
            </a:br>
            <a:r>
              <a:rPr lang="en-GB" sz="1200" dirty="0"/>
              <a:t>56% Democrat </a:t>
            </a:r>
          </a:p>
          <a:p>
            <a:pPr algn="ctr"/>
            <a:r>
              <a:rPr lang="en-GB" sz="1200" dirty="0"/>
              <a:t>44% Republican</a:t>
            </a:r>
            <a:endParaRPr lang="en-GB" dirty="0"/>
          </a:p>
        </p:txBody>
      </p:sp>
      <p:sp>
        <p:nvSpPr>
          <p:cNvPr id="448" name="Speech Bubble: Oval 447">
            <a:extLst>
              <a:ext uri="{FF2B5EF4-FFF2-40B4-BE49-F238E27FC236}">
                <a16:creationId xmlns:a16="http://schemas.microsoft.com/office/drawing/2014/main" id="{D0BA676C-2F53-1198-85CD-8835A1F134BC}"/>
              </a:ext>
            </a:extLst>
          </p:cNvPr>
          <p:cNvSpPr/>
          <p:nvPr/>
        </p:nvSpPr>
        <p:spPr>
          <a:xfrm>
            <a:off x="2125482" y="2143603"/>
            <a:ext cx="2001187" cy="962973"/>
          </a:xfrm>
          <a:prstGeom prst="wedgeEllipseCallout">
            <a:avLst>
              <a:gd name="adj1" fmla="val -12593"/>
              <a:gd name="adj2" fmla="val 663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Vote </a:t>
            </a:r>
            <a:br>
              <a:rPr lang="en-US" dirty="0"/>
            </a:br>
            <a:r>
              <a:rPr lang="en-GB" sz="1200" dirty="0"/>
              <a:t>37% Democrat 62% Republican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 txBox="1">
            <a:spLocks noGrp="1"/>
          </p:cNvSpPr>
          <p:nvPr>
            <p:ph type="title"/>
          </p:nvPr>
        </p:nvSpPr>
        <p:spPr>
          <a:xfrm>
            <a:off x="1039923" y="1144991"/>
            <a:ext cx="7064154" cy="10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Insights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E27A67E-D4BE-1214-55D8-29EB961E77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2783" y="2111848"/>
            <a:ext cx="818124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Asians are more prone to vote for Rep, but as they make up a minority of the USA population,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 did not focus 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Hispanics make up 18% of the population, we clearly see Hispanic majority counties prefer to vote Republican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Whites make up most of the USA, making about 60% of the population,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so we will mostly focus on how they affect Election Results.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 txBox="1">
            <a:spLocks noGrp="1"/>
          </p:cNvSpPr>
          <p:nvPr>
            <p:ph type="title"/>
          </p:nvPr>
        </p:nvSpPr>
        <p:spPr>
          <a:xfrm>
            <a:off x="1039923" y="1144991"/>
            <a:ext cx="7064154" cy="10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Conclusion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E27A67E-D4BE-1214-55D8-29EB961E77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2783" y="2111847"/>
            <a:ext cx="818124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Race as a Determinant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Race is a significant factor in predicting whether a county will vote Republican or Democrat.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White, Asian &amp; Hispanic Majority Counties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Strongly favor Republican candidates.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Demographics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Demographic factors are crucial for understanding electoral behavior. </a:t>
            </a:r>
          </a:p>
        </p:txBody>
      </p:sp>
    </p:spTree>
    <p:extLst>
      <p:ext uri="{BB962C8B-B14F-4D97-AF65-F5344CB8AC3E}">
        <p14:creationId xmlns:p14="http://schemas.microsoft.com/office/powerpoint/2010/main" val="3267258118"/>
      </p:ext>
    </p:extLst>
  </p:cSld>
  <p:clrMapOvr>
    <a:masterClrMapping/>
  </p:clrMapOvr>
</p:sld>
</file>

<file path=ppt/theme/theme1.xml><?xml version="1.0" encoding="utf-8"?>
<a:theme xmlns:a="http://schemas.openxmlformats.org/drawingml/2006/main" name="Older Americans Month by Slidesgo">
  <a:themeElements>
    <a:clrScheme name="Simple Light">
      <a:dk1>
        <a:srgbClr val="2C447E"/>
      </a:dk1>
      <a:lt1>
        <a:srgbClr val="FFFFFF"/>
      </a:lt1>
      <a:dk2>
        <a:srgbClr val="DD4F5D"/>
      </a:dk2>
      <a:lt2>
        <a:srgbClr val="182A53"/>
      </a:lt2>
      <a:accent1>
        <a:srgbClr val="3F60AF"/>
      </a:accent1>
      <a:accent2>
        <a:srgbClr val="C33D4B"/>
      </a:accent2>
      <a:accent3>
        <a:srgbClr val="FFFFFF"/>
      </a:accent3>
      <a:accent4>
        <a:srgbClr val="FFFFFF"/>
      </a:accent4>
      <a:accent5>
        <a:srgbClr val="FFFFFF"/>
      </a:accent5>
      <a:accent6>
        <a:srgbClr val="E5E5E5"/>
      </a:accent6>
      <a:hlink>
        <a:srgbClr val="182A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479</Words>
  <Application>Microsoft Office PowerPoint</Application>
  <PresentationFormat>On-screen Show (16:9)</PresentationFormat>
  <Paragraphs>61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Hind Siliguri</vt:lpstr>
      <vt:lpstr>Loved by the King</vt:lpstr>
      <vt:lpstr>Sora SemiBold</vt:lpstr>
      <vt:lpstr>Sora</vt:lpstr>
      <vt:lpstr>Nunito Light</vt:lpstr>
      <vt:lpstr>Older Americans Month by Slidesgo</vt:lpstr>
      <vt:lpstr>Analyzing Voting Patterns Based on Race in U.S. Counties</vt:lpstr>
      <vt:lpstr>Objective</vt:lpstr>
      <vt:lpstr>Data and Methodology</vt:lpstr>
      <vt:lpstr>Results - Proportion Test</vt:lpstr>
      <vt:lpstr>Results - Chi-Square Test</vt:lpstr>
      <vt:lpstr>Results – T Test</vt:lpstr>
      <vt:lpstr>Tree Diagram</vt:lpstr>
      <vt:lpstr>Insights</vt:lpstr>
      <vt:lpstr>Conclusion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Jude Younis</dc:creator>
  <cp:lastModifiedBy>Jude Younis</cp:lastModifiedBy>
  <cp:revision>14</cp:revision>
  <dcterms:modified xsi:type="dcterms:W3CDTF">2024-08-31T16:36:14Z</dcterms:modified>
</cp:coreProperties>
</file>