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60" r:id="rId5"/>
    <p:sldId id="261" r:id="rId6"/>
    <p:sldId id="265" r:id="rId7"/>
    <p:sldId id="266" r:id="rId8"/>
    <p:sldId id="267" r:id="rId9"/>
    <p:sldId id="268" r:id="rId10"/>
    <p:sldId id="269" r:id="rId11"/>
    <p:sldId id="270" r:id="rId1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8367B2-1E71-4CD5-8E3B-CA97F8D2503D}" type="datetimeFigureOut">
              <a:rPr lang="pt-BR" smtClean="0"/>
              <a:t>14/08/2014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7707A6-A3A7-4142-B184-859D039A26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1752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B6784-F5C9-4565-8802-8418F3A34287}" type="datetime1">
              <a:rPr lang="pt-BR" smtClean="0"/>
              <a:t>14/08/2014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987824" y="6356350"/>
            <a:ext cx="3240360" cy="365125"/>
          </a:xfrm>
        </p:spPr>
        <p:txBody>
          <a:bodyPr/>
          <a:lstStyle/>
          <a:p>
            <a:r>
              <a:rPr lang="pt-BR" smtClean="0"/>
              <a:t>Profa. Dr. Adriana Aparicio S. A. do Nascimento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26532-E4A1-4023-B7DF-EE7002A1B4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0813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EF051-5EDE-4498-B1A3-069005E3DDCE}" type="datetime1">
              <a:rPr lang="pt-BR" smtClean="0"/>
              <a:t>14/08/2014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Profa. Dr. Adriana Aparicio S. A. do Nascimento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26532-E4A1-4023-B7DF-EE7002A1B4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8725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25240-ABC0-404A-99E1-8E4803E88BF5}" type="datetime1">
              <a:rPr lang="pt-BR" smtClean="0"/>
              <a:t>14/08/2014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Profa. Dr. Adriana Aparicio S. A. do Nascimento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26532-E4A1-4023-B7DF-EE7002A1B4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597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886074"/>
            <a:ext cx="8229600" cy="5240090"/>
          </a:xfrm>
        </p:spPr>
        <p:txBody>
          <a:bodyPr/>
          <a:lstStyle/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8F1E8-71EC-49F9-B9DD-DD129C236FF5}" type="datetime1">
              <a:rPr lang="pt-BR" smtClean="0"/>
              <a:t>14/08/2014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987824" y="6356350"/>
            <a:ext cx="3240360" cy="365125"/>
          </a:xfrm>
        </p:spPr>
        <p:txBody>
          <a:bodyPr/>
          <a:lstStyle/>
          <a:p>
            <a:r>
              <a:rPr lang="pt-BR" dirty="0" smtClean="0"/>
              <a:t>Profa. Dr. Adriana </a:t>
            </a:r>
            <a:r>
              <a:rPr lang="pt-BR" dirty="0" err="1" smtClean="0"/>
              <a:t>Aparicio</a:t>
            </a:r>
            <a:r>
              <a:rPr lang="pt-BR" dirty="0" smtClean="0"/>
              <a:t> S. A. do Nascimento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26532-E4A1-4023-B7DF-EE7002A1B4DF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tângulo 6"/>
          <p:cNvSpPr/>
          <p:nvPr userDrawn="1"/>
        </p:nvSpPr>
        <p:spPr>
          <a:xfrm>
            <a:off x="2725872" y="116632"/>
            <a:ext cx="3192542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4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Monografia I</a:t>
            </a:r>
            <a:endParaRPr lang="pt-BR" sz="4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29957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68ED5-129B-4DE7-AF07-875B50616619}" type="datetime1">
              <a:rPr lang="pt-BR" smtClean="0"/>
              <a:t>14/08/2014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Profa. Dr. Adriana Aparicio S. A. do Nascimento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26532-E4A1-4023-B7DF-EE7002A1B4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5715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0A0B6-286F-4118-892E-D59151D80F60}" type="datetime1">
              <a:rPr lang="pt-BR" smtClean="0"/>
              <a:t>14/08/2014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Profa. Dr. Adriana Aparicio S. A. do Nascimento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26532-E4A1-4023-B7DF-EE7002A1B4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7960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2EEE8-6589-4616-B8E6-4E453751A0DC}" type="datetime1">
              <a:rPr lang="pt-BR" smtClean="0"/>
              <a:t>14/08/2014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Profa. Dr. Adriana Aparicio S. A. do Nascimento</a:t>
            </a:r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26532-E4A1-4023-B7DF-EE7002A1B4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8921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BB363-4C34-4B7D-AE85-B4D953CB1297}" type="datetime1">
              <a:rPr lang="pt-BR" smtClean="0"/>
              <a:t>14/08/2014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Profa. Dr. Adriana Aparicio S. A. do Nascimento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26532-E4A1-4023-B7DF-EE7002A1B4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4331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7626D-3283-4F46-8697-808D1E9B6424}" type="datetime1">
              <a:rPr lang="pt-BR" smtClean="0"/>
              <a:t>14/08/2014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Profa. Dr. Adriana Aparicio S. A. do Nascimento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26532-E4A1-4023-B7DF-EE7002A1B4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2191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E07C2-C9F1-4742-9306-1F9935234A9B}" type="datetime1">
              <a:rPr lang="pt-BR" smtClean="0"/>
              <a:t>14/08/2014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Profa. Dr. Adriana Aparicio S. A. do Nascimento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26532-E4A1-4023-B7DF-EE7002A1B4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5301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E2F0B-4059-4F06-9A34-8C9D1267A610}" type="datetime1">
              <a:rPr lang="pt-BR" smtClean="0"/>
              <a:t>14/08/2014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Profa. Dr. Adriana Aparicio S. A. do Nascimento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26532-E4A1-4023-B7DF-EE7002A1B4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6792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20B33-9977-4D49-BDCC-BBF61AFF9E14}" type="datetime1">
              <a:rPr lang="pt-BR" smtClean="0"/>
              <a:t>14/08/2014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 smtClean="0"/>
              <a:t>Profa. Dr. Adriana Aparicio S. A. do Nascimento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26532-E4A1-4023-B7DF-EE7002A1B4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6076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Universidade Veiga de Almeida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 smtClean="0"/>
          </a:p>
          <a:p>
            <a:r>
              <a:rPr lang="pt-BR" dirty="0" smtClean="0"/>
              <a:t>MONOGRAFIA I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0425" y="404664"/>
            <a:ext cx="1800200" cy="18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324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512" y="1600200"/>
            <a:ext cx="8784976" cy="50691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000" b="1" dirty="0"/>
              <a:t>BIBLIOGRAFIA </a:t>
            </a:r>
            <a:r>
              <a:rPr lang="pt-BR" sz="2000" b="1" dirty="0" smtClean="0"/>
              <a:t>BÁSICA:</a:t>
            </a:r>
            <a:endParaRPr lang="pt-BR" sz="2000" dirty="0"/>
          </a:p>
          <a:p>
            <a:pPr algn="just"/>
            <a:r>
              <a:rPr lang="pt-BR" sz="2000" dirty="0" smtClean="0"/>
              <a:t>Variável, de acordo com a escolha do aluno e a relevância com o assunto.</a:t>
            </a:r>
            <a:endParaRPr lang="pt-BR" sz="20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216140"/>
            <a:ext cx="1368152" cy="1368152"/>
          </a:xfrm>
          <a:prstGeom prst="rect">
            <a:avLst/>
          </a:prstGeom>
        </p:spPr>
      </p:pic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277D5-277C-481F-927F-BC17C1412AAE}" type="datetime1">
              <a:rPr lang="pt-BR" smtClean="0"/>
              <a:t>14/08/2014</a:t>
            </a:fld>
            <a:endParaRPr lang="pt-BR"/>
          </a:p>
        </p:txBody>
      </p:sp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Profa. Dr. Adriana Aparicio S. A. do Nascimento</a:t>
            </a:r>
            <a:endParaRPr lang="pt-BR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26532-E4A1-4023-B7DF-EE7002A1B4DF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4782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512" y="1600200"/>
            <a:ext cx="8784976" cy="50691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000" b="1" dirty="0"/>
              <a:t>BIBLIOGRAFIA </a:t>
            </a:r>
            <a:r>
              <a:rPr lang="pt-BR" sz="2000" b="1" dirty="0" smtClean="0"/>
              <a:t>COMPLEMENTAR:</a:t>
            </a:r>
            <a:endParaRPr lang="pt-BR" sz="2000" dirty="0"/>
          </a:p>
          <a:p>
            <a:pPr algn="just"/>
            <a:r>
              <a:rPr lang="pt-BR" sz="2000" dirty="0"/>
              <a:t>Variável, de acordo com a escolha do aluno e a relevância com o assunto.</a:t>
            </a:r>
          </a:p>
          <a:p>
            <a:pPr marL="0" indent="0" algn="just">
              <a:buNone/>
            </a:pPr>
            <a:endParaRPr lang="pt-BR" sz="20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216140"/>
            <a:ext cx="1368152" cy="1368152"/>
          </a:xfrm>
          <a:prstGeom prst="rect">
            <a:avLst/>
          </a:prstGeom>
        </p:spPr>
      </p:pic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E4C89-4303-4A29-BAA2-044D25D3E888}" type="datetime1">
              <a:rPr lang="pt-BR" smtClean="0"/>
              <a:t>14/08/2014</a:t>
            </a:fld>
            <a:endParaRPr lang="pt-BR"/>
          </a:p>
        </p:txBody>
      </p:sp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Profa. Dr. Adriana Aparicio S. A. do Nascimento</a:t>
            </a:r>
            <a:endParaRPr lang="pt-BR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26532-E4A1-4023-B7DF-EE7002A1B4DF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8033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512" y="1600200"/>
            <a:ext cx="8784976" cy="4525963"/>
          </a:xfrm>
        </p:spPr>
        <p:txBody>
          <a:bodyPr>
            <a:normAutofit/>
          </a:bodyPr>
          <a:lstStyle/>
          <a:p>
            <a:r>
              <a:rPr lang="pt-BR" sz="2800" dirty="0" smtClean="0"/>
              <a:t>Profa. Dra. Adriana </a:t>
            </a:r>
            <a:r>
              <a:rPr lang="pt-BR" sz="2800" dirty="0" err="1" smtClean="0"/>
              <a:t>Aparicio</a:t>
            </a:r>
            <a:r>
              <a:rPr lang="pt-BR" sz="2800" dirty="0" smtClean="0"/>
              <a:t> S. A. </a:t>
            </a:r>
            <a:r>
              <a:rPr lang="pt-BR" sz="2800" dirty="0" smtClean="0"/>
              <a:t>do Nascimento</a:t>
            </a:r>
          </a:p>
          <a:p>
            <a:r>
              <a:rPr lang="pt-BR" sz="2800" dirty="0" smtClean="0"/>
              <a:t>Bacharelado </a:t>
            </a:r>
            <a:r>
              <a:rPr lang="pt-BR" sz="2800" dirty="0" smtClean="0"/>
              <a:t>em </a:t>
            </a:r>
            <a:r>
              <a:rPr lang="pt-BR" sz="2800" dirty="0" smtClean="0"/>
              <a:t>Informática</a:t>
            </a:r>
            <a:endParaRPr lang="pt-BR" sz="2800" dirty="0" smtClean="0"/>
          </a:p>
          <a:p>
            <a:r>
              <a:rPr lang="pt-BR" sz="2800" dirty="0" smtClean="0"/>
              <a:t>Licenciatura em Informática </a:t>
            </a:r>
            <a:endParaRPr lang="pt-BR" sz="2800" dirty="0" smtClean="0"/>
          </a:p>
          <a:p>
            <a:r>
              <a:rPr lang="pt-BR" sz="2800" dirty="0" smtClean="0"/>
              <a:t>Mestre em Engenharia da Computação (UERJ)</a:t>
            </a:r>
          </a:p>
          <a:p>
            <a:r>
              <a:rPr lang="pt-BR" sz="2800" dirty="0" smtClean="0"/>
              <a:t>Doutora </a:t>
            </a:r>
            <a:r>
              <a:rPr lang="pt-BR" sz="2800" dirty="0" smtClean="0"/>
              <a:t>em Computação de Alto Desempenho (COPPE-UFRJ</a:t>
            </a:r>
            <a:r>
              <a:rPr lang="pt-BR" sz="2800" dirty="0" smtClean="0"/>
              <a:t>)</a:t>
            </a:r>
          </a:p>
          <a:p>
            <a:endParaRPr lang="pt-BR" sz="2800" dirty="0"/>
          </a:p>
          <a:p>
            <a:pPr marL="0" indent="0">
              <a:buNone/>
            </a:pPr>
            <a:r>
              <a:rPr lang="pt-BR" sz="3600" dirty="0" smtClean="0"/>
              <a:t>E-mail: adriana.nascimento@uva.br</a:t>
            </a:r>
            <a:endParaRPr lang="pt-BR" sz="36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216140"/>
            <a:ext cx="1368152" cy="1368152"/>
          </a:xfrm>
          <a:prstGeom prst="rect">
            <a:avLst/>
          </a:prstGeom>
        </p:spPr>
      </p:pic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887A1-F9DE-47E5-875D-A6F6EE918686}" type="datetime1">
              <a:rPr lang="pt-BR" smtClean="0"/>
              <a:t>14/08/2014</a:t>
            </a:fld>
            <a:endParaRPr lang="pt-BR"/>
          </a:p>
        </p:txBody>
      </p:sp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Profa. Dr. Adriana Aparicio S. A. do Nascimento</a:t>
            </a:r>
            <a:endParaRPr lang="pt-BR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26532-E4A1-4023-B7DF-EE7002A1B4DF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6788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512" y="1600200"/>
            <a:ext cx="8784976" cy="4525963"/>
          </a:xfrm>
        </p:spPr>
        <p:txBody>
          <a:bodyPr>
            <a:normAutofit fontScale="92500" lnSpcReduction="20000"/>
          </a:bodyPr>
          <a:lstStyle/>
          <a:p>
            <a:r>
              <a:rPr lang="pt-BR" sz="2800" dirty="0" smtClean="0"/>
              <a:t>Ementa:</a:t>
            </a:r>
          </a:p>
          <a:p>
            <a:pPr marL="0" indent="0" algn="just">
              <a:buNone/>
            </a:pPr>
            <a:r>
              <a:rPr lang="pt-BR" sz="2800" dirty="0"/>
              <a:t>A disciplina está dividida em duas partes. A primeira parte estimula o aluno para uma linha de pesquisa, onde ele vai escolher um assunto de seu interesse. Será estimulada a leitura e a pesquisa já objetivando a formulação do trabalho final em Monografia II.</a:t>
            </a:r>
          </a:p>
          <a:p>
            <a:pPr marL="0" indent="0" algn="just">
              <a:buNone/>
            </a:pPr>
            <a:r>
              <a:rPr lang="pt-BR" sz="2800" dirty="0"/>
              <a:t> </a:t>
            </a:r>
          </a:p>
          <a:p>
            <a:pPr marL="0" indent="0" algn="just">
              <a:buNone/>
            </a:pPr>
            <a:r>
              <a:rPr lang="pt-BR" sz="2800" dirty="0"/>
              <a:t>A segunda parte apresenta uma abordagem prática do papel do profissional de Informática no mercado atual, sua postura e perfil. Um enfoque maior será direcionado no papel deste profissional na sociedade no que tange à ética e à sua responsabilidade social </a:t>
            </a:r>
            <a:r>
              <a:rPr lang="pt-BR" sz="2800" dirty="0" smtClean="0"/>
              <a:t>.</a:t>
            </a:r>
            <a:endParaRPr lang="pt-BR" sz="28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216140"/>
            <a:ext cx="1368152" cy="1368152"/>
          </a:xfrm>
          <a:prstGeom prst="rect">
            <a:avLst/>
          </a:prstGeom>
        </p:spPr>
      </p:pic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C472C-72FC-4244-B8AB-30D071321C8A}" type="datetime1">
              <a:rPr lang="pt-BR" smtClean="0"/>
              <a:t>14/08/2014</a:t>
            </a:fld>
            <a:endParaRPr lang="pt-BR"/>
          </a:p>
        </p:txBody>
      </p:sp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Profa. Dr. Adriana Aparicio S. A. do Nascimento</a:t>
            </a:r>
            <a:endParaRPr lang="pt-BR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26532-E4A1-4023-B7DF-EE7002A1B4DF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512" y="1600200"/>
            <a:ext cx="8784976" cy="4525963"/>
          </a:xfrm>
        </p:spPr>
        <p:txBody>
          <a:bodyPr>
            <a:normAutofit/>
          </a:bodyPr>
          <a:lstStyle/>
          <a:p>
            <a:pPr algn="just"/>
            <a:r>
              <a:rPr lang="pt-BR" sz="2800" dirty="0" smtClean="0"/>
              <a:t>Objetivo </a:t>
            </a:r>
            <a:r>
              <a:rPr lang="pt-BR" sz="2800" dirty="0" smtClean="0"/>
              <a:t>da Disciplina</a:t>
            </a:r>
            <a:r>
              <a:rPr lang="pt-BR" sz="2800" dirty="0" smtClean="0"/>
              <a:t>:</a:t>
            </a:r>
            <a:endParaRPr lang="pt-BR" sz="2800" dirty="0"/>
          </a:p>
          <a:p>
            <a:pPr marL="0" indent="0" algn="just">
              <a:buNone/>
            </a:pPr>
            <a:r>
              <a:rPr lang="pt-BR" sz="2800" dirty="0"/>
              <a:t>A disciplina busca estimular no aluno de graduação, a iniciativa para o desenvolvimento de um assunto que será o tema de sua monografia no final do curso. Além disso, será abordada a ética e </a:t>
            </a:r>
            <a:r>
              <a:rPr lang="pt-BR" sz="2800" dirty="0" smtClean="0"/>
              <a:t>a responsabilidade </a:t>
            </a:r>
            <a:r>
              <a:rPr lang="pt-BR" sz="2800" dirty="0"/>
              <a:t>social do profissional de Informática no mercado de trabalho.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216140"/>
            <a:ext cx="1368152" cy="1368152"/>
          </a:xfrm>
          <a:prstGeom prst="rect">
            <a:avLst/>
          </a:prstGeom>
        </p:spPr>
      </p:pic>
      <p:sp>
        <p:nvSpPr>
          <p:cNvPr id="8" name="Espaço Reservado para Data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75590-B317-40BE-AEA5-94A527750680}" type="datetime1">
              <a:rPr lang="pt-BR" smtClean="0"/>
              <a:t>14/08/2014</a:t>
            </a:fld>
            <a:endParaRPr lang="pt-BR"/>
          </a:p>
        </p:txBody>
      </p:sp>
      <p:sp>
        <p:nvSpPr>
          <p:cNvPr id="9" name="Espaço Reservado para Rodapé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Profa. Dr. Adriana Aparicio S. A. do Nascimento</a:t>
            </a:r>
            <a:endParaRPr lang="pt-BR"/>
          </a:p>
        </p:txBody>
      </p:sp>
      <p:sp>
        <p:nvSpPr>
          <p:cNvPr id="10" name="Espaço Reservado para Número de Slid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26532-E4A1-4023-B7DF-EE7002A1B4DF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7557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512" y="1600200"/>
            <a:ext cx="8784976" cy="50691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 b="1" dirty="0"/>
              <a:t>PROGRAMA DETALHADO:</a:t>
            </a:r>
            <a:endParaRPr lang="pt-BR" sz="2400" dirty="0"/>
          </a:p>
          <a:p>
            <a:endParaRPr lang="pt-BR" sz="2400" dirty="0" smtClean="0"/>
          </a:p>
          <a:p>
            <a:pPr algn="just"/>
            <a:r>
              <a:rPr lang="pt-BR" sz="2400" dirty="0" smtClean="0"/>
              <a:t>Assunto </a:t>
            </a:r>
            <a:r>
              <a:rPr lang="pt-BR" sz="2400" dirty="0"/>
              <a:t>de livre escolha, devendo atender interesses do aluno e do professor , de modo que o tema ajude na formação acadêmica do formando.</a:t>
            </a:r>
          </a:p>
          <a:p>
            <a:pPr algn="just"/>
            <a:r>
              <a:rPr lang="pt-BR" sz="2400" dirty="0"/>
              <a:t>Ética na </a:t>
            </a:r>
            <a:r>
              <a:rPr lang="pt-BR" sz="2400" dirty="0" smtClean="0"/>
              <a:t>profissão.</a:t>
            </a:r>
            <a:endParaRPr lang="pt-BR" sz="2400" dirty="0"/>
          </a:p>
          <a:p>
            <a:pPr algn="just"/>
            <a:r>
              <a:rPr lang="pt-BR" sz="2400" dirty="0"/>
              <a:t>O perfil do profissional de </a:t>
            </a:r>
            <a:r>
              <a:rPr lang="pt-BR" sz="2400" dirty="0" smtClean="0"/>
              <a:t>Informática.</a:t>
            </a:r>
            <a:endParaRPr lang="pt-BR" sz="2400" dirty="0"/>
          </a:p>
          <a:p>
            <a:pPr algn="just"/>
            <a:r>
              <a:rPr lang="pt-BR" sz="2400" dirty="0"/>
              <a:t>Responsabilidade </a:t>
            </a:r>
            <a:r>
              <a:rPr lang="pt-BR" sz="2400" dirty="0" smtClean="0"/>
              <a:t>Social.</a:t>
            </a:r>
            <a:endParaRPr lang="pt-BR" sz="2400" dirty="0"/>
          </a:p>
          <a:p>
            <a:pPr marL="0" indent="0" algn="just">
              <a:buNone/>
            </a:pPr>
            <a:endParaRPr lang="pt-BR" sz="2800" dirty="0"/>
          </a:p>
          <a:p>
            <a:pPr marL="0" indent="0" algn="just">
              <a:buNone/>
            </a:pPr>
            <a:endParaRPr lang="pt-BR" sz="2800" dirty="0"/>
          </a:p>
          <a:p>
            <a:pPr marL="0" indent="0" algn="just">
              <a:buNone/>
            </a:pPr>
            <a:endParaRPr lang="pt-BR" sz="2800" dirty="0"/>
          </a:p>
          <a:p>
            <a:pPr marL="0" indent="0" algn="just">
              <a:buNone/>
            </a:pPr>
            <a:endParaRPr lang="pt-BR" sz="2800" dirty="0"/>
          </a:p>
          <a:p>
            <a:pPr marL="0" indent="0" algn="just">
              <a:buNone/>
            </a:pPr>
            <a:endParaRPr lang="pt-BR" sz="2800" dirty="0"/>
          </a:p>
          <a:p>
            <a:pPr marL="0" indent="0" algn="just">
              <a:buNone/>
            </a:pPr>
            <a:endParaRPr lang="pt-BR" sz="2800" dirty="0"/>
          </a:p>
          <a:p>
            <a:pPr marL="0" indent="0" algn="just">
              <a:buNone/>
            </a:pPr>
            <a:endParaRPr lang="pt-BR" sz="28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216140"/>
            <a:ext cx="1368152" cy="1368152"/>
          </a:xfrm>
          <a:prstGeom prst="rect">
            <a:avLst/>
          </a:prstGeom>
        </p:spPr>
      </p:pic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A40C6-ED1A-4E7C-BD4E-E6EB6383BEED}" type="datetime1">
              <a:rPr lang="pt-BR" smtClean="0"/>
              <a:t>14/08/2014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Profa. Dr. Adriana Aparicio S. A. do Nascimento</a:t>
            </a:r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26532-E4A1-4023-B7DF-EE7002A1B4DF}" type="slidenum">
              <a:rPr lang="pt-BR" smtClean="0"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75156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512" y="1600200"/>
            <a:ext cx="8784976" cy="50691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000" b="1" dirty="0" smtClean="0"/>
              <a:t>METODOLOGIA:</a:t>
            </a:r>
            <a:endParaRPr lang="pt-BR" sz="2000" dirty="0"/>
          </a:p>
          <a:p>
            <a:pPr marL="0" indent="0" algn="just">
              <a:buNone/>
            </a:pPr>
            <a:r>
              <a:rPr lang="pt-BR" sz="2000" dirty="0"/>
              <a:t>Pesquisa bibliográfica a ser realizada pelo aluno, sob a tutela do professor da disciplina, em assunto de interesse do próprio aluno em sua formação acadêmica e visando suas perspectivas profissionais, além de estar direcionado na linha de pesquisa do curso. Direcionamento do aluno para a pesquisa, utilizando critérios e normas para levantamento de dados e confecção do trabalho.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216140"/>
            <a:ext cx="1368152" cy="1368152"/>
          </a:xfrm>
          <a:prstGeom prst="rect">
            <a:avLst/>
          </a:prstGeom>
        </p:spPr>
      </p:pic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BC49D-8616-4053-83CE-FAACF623672E}" type="datetime1">
              <a:rPr lang="pt-BR" smtClean="0"/>
              <a:t>14/08/2014</a:t>
            </a:fld>
            <a:endParaRPr lang="pt-BR"/>
          </a:p>
        </p:txBody>
      </p:sp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Profa. Dr. Adriana Aparicio S. A. do Nascimento</a:t>
            </a:r>
            <a:endParaRPr lang="pt-BR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26532-E4A1-4023-B7DF-EE7002A1B4DF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5540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512" y="1600200"/>
            <a:ext cx="8784976" cy="50691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000" b="1" dirty="0"/>
              <a:t>ATIVIDADES </a:t>
            </a:r>
            <a:r>
              <a:rPr lang="pt-BR" sz="2000" b="1" dirty="0" smtClean="0"/>
              <a:t>DISCENTES</a:t>
            </a:r>
            <a:r>
              <a:rPr lang="pt-BR" sz="2000" b="1" dirty="0" smtClean="0"/>
              <a:t>:</a:t>
            </a:r>
          </a:p>
          <a:p>
            <a:pPr marL="0" indent="0">
              <a:buNone/>
            </a:pPr>
            <a:endParaRPr lang="pt-BR" sz="2000" dirty="0"/>
          </a:p>
          <a:p>
            <a:pPr marL="0" indent="0" algn="just">
              <a:buNone/>
            </a:pPr>
            <a:r>
              <a:rPr lang="pt-BR" sz="2000" b="1" dirty="0"/>
              <a:t>LABORATÓRIOS E  SOFTWARE NECESSÁRIOS</a:t>
            </a:r>
            <a:r>
              <a:rPr lang="pt-BR" sz="2000" b="1" dirty="0" smtClean="0"/>
              <a:t>: </a:t>
            </a:r>
            <a:r>
              <a:rPr lang="pt-BR" sz="2000" dirty="0" smtClean="0"/>
              <a:t>Variável</a:t>
            </a:r>
            <a:r>
              <a:rPr lang="pt-BR" sz="2000" dirty="0"/>
              <a:t>, de acordo com os interesses do aluno e o tema escolhido.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216140"/>
            <a:ext cx="1368152" cy="1368152"/>
          </a:xfrm>
          <a:prstGeom prst="rect">
            <a:avLst/>
          </a:prstGeom>
        </p:spPr>
      </p:pic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5C77A-3CB7-497E-8FA3-2C2E169AB322}" type="datetime1">
              <a:rPr lang="pt-BR" smtClean="0"/>
              <a:t>14/08/2014</a:t>
            </a:fld>
            <a:endParaRPr lang="pt-BR"/>
          </a:p>
        </p:txBody>
      </p:sp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Profa. Dr. Adriana Aparicio S. A. do Nascimento</a:t>
            </a:r>
            <a:endParaRPr lang="pt-BR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26532-E4A1-4023-B7DF-EE7002A1B4DF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3870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512" y="1600200"/>
            <a:ext cx="8784976" cy="50691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000" b="1" dirty="0"/>
              <a:t>PROCEDIMENTOS DE </a:t>
            </a:r>
            <a:r>
              <a:rPr lang="pt-BR" sz="2000" b="1" dirty="0" smtClean="0"/>
              <a:t>AVALIAÇÃO:</a:t>
            </a:r>
          </a:p>
          <a:p>
            <a:pPr algn="just"/>
            <a:r>
              <a:rPr lang="pt-BR" sz="2000" dirty="0"/>
              <a:t>O processo avaliativo será realizado através de </a:t>
            </a:r>
            <a:r>
              <a:rPr lang="pt-BR" sz="2000" dirty="0" smtClean="0"/>
              <a:t>avaliação na forma de A4.</a:t>
            </a:r>
          </a:p>
          <a:p>
            <a:pPr marL="0" indent="0">
              <a:buNone/>
            </a:pPr>
            <a:endParaRPr lang="pt-BR" sz="2000" dirty="0"/>
          </a:p>
          <a:p>
            <a:pPr marL="0" indent="0" algn="just">
              <a:buNone/>
            </a:pPr>
            <a:endParaRPr lang="pt-BR" sz="20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216140"/>
            <a:ext cx="1368152" cy="1368152"/>
          </a:xfrm>
          <a:prstGeom prst="rect">
            <a:avLst/>
          </a:prstGeom>
        </p:spPr>
      </p:pic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2C8DB-2482-456A-B6FA-4B45FE04E2B7}" type="datetime1">
              <a:rPr lang="pt-BR" smtClean="0"/>
              <a:t>14/08/2014</a:t>
            </a:fld>
            <a:endParaRPr lang="pt-BR"/>
          </a:p>
        </p:txBody>
      </p:sp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Profa. Dr. Adriana Aparicio S. A. do Nascimento</a:t>
            </a:r>
            <a:endParaRPr lang="pt-BR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26532-E4A1-4023-B7DF-EE7002A1B4DF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1304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512" y="1600200"/>
            <a:ext cx="8784976" cy="50691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000" b="1" dirty="0"/>
              <a:t>PROCEDIMENTOS DE </a:t>
            </a:r>
            <a:r>
              <a:rPr lang="pt-BR" sz="2000" b="1" dirty="0" smtClean="0"/>
              <a:t>FREQUÊNCIA:</a:t>
            </a:r>
          </a:p>
          <a:p>
            <a:pPr algn="just"/>
            <a:r>
              <a:rPr lang="pt-BR" sz="2000" dirty="0" smtClean="0"/>
              <a:t>Haverá chamada e/ou assinatura de ata de presença em todas as aulas. </a:t>
            </a:r>
          </a:p>
          <a:p>
            <a:pPr algn="just"/>
            <a:r>
              <a:rPr lang="pt-BR" sz="2000" dirty="0" smtClean="0"/>
              <a:t>O aluno deverá comparecer a no mínimo 75% das aulas para aprovação. </a:t>
            </a:r>
          </a:p>
          <a:p>
            <a:pPr algn="just"/>
            <a:r>
              <a:rPr lang="pt-BR" sz="2000" dirty="0" smtClean="0"/>
              <a:t>A instituição cobra de todos os professores a manutenção desta obrigação.</a:t>
            </a:r>
            <a:endParaRPr lang="pt-BR" sz="2000" dirty="0"/>
          </a:p>
          <a:p>
            <a:pPr marL="0" indent="0" algn="just">
              <a:buNone/>
            </a:pPr>
            <a:endParaRPr lang="pt-BR" sz="20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216140"/>
            <a:ext cx="1368152" cy="1368152"/>
          </a:xfrm>
          <a:prstGeom prst="rect">
            <a:avLst/>
          </a:prstGeom>
        </p:spPr>
      </p:pic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2497D-FE60-4410-8A87-F1631C18793A}" type="datetime1">
              <a:rPr lang="pt-BR" smtClean="0"/>
              <a:t>14/08/2014</a:t>
            </a:fld>
            <a:endParaRPr lang="pt-BR"/>
          </a:p>
        </p:txBody>
      </p:sp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Profa. Dr. Adriana Aparicio S. A. do Nascimento</a:t>
            </a:r>
            <a:endParaRPr lang="pt-BR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26532-E4A1-4023-B7DF-EE7002A1B4DF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8338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</TotalTime>
  <Words>516</Words>
  <Application>Microsoft Office PowerPoint</Application>
  <PresentationFormat>Apresentação na tela (4:3)</PresentationFormat>
  <Paragraphs>72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2" baseType="lpstr">
      <vt:lpstr>Tema do Office</vt:lpstr>
      <vt:lpstr>Universidade Veiga de Almeida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Faculdades São José</dc:title>
  <dc:creator>Carlos Augusto Sicsú Ayres do Nascimento</dc:creator>
  <cp:lastModifiedBy>Carlos Augusto Sicsú Ayres do Nascimento</cp:lastModifiedBy>
  <cp:revision>17</cp:revision>
  <dcterms:created xsi:type="dcterms:W3CDTF">2014-02-27T22:36:21Z</dcterms:created>
  <dcterms:modified xsi:type="dcterms:W3CDTF">2014-08-14T20:24:01Z</dcterms:modified>
</cp:coreProperties>
</file>