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959"/>
    <p:restoredTop sz="86402"/>
  </p:normalViewPr>
  <p:slideViewPr>
    <p:cSldViewPr snapToGrid="0" snapToObjects="1">
      <p:cViewPr>
        <p:scale>
          <a:sx n="95" d="100"/>
          <a:sy n="95" d="100"/>
        </p:scale>
        <p:origin x="-29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0DFB7-FC5F-0D4E-9836-7D8AA8F7724F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B02CF-4E25-AE41-B795-1CA25303C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1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11/25/17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" y="557939"/>
            <a:ext cx="5783244" cy="55948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39525" y="1410346"/>
            <a:ext cx="1528571" cy="0"/>
          </a:xfrm>
          <a:prstGeom prst="straightConnector1">
            <a:avLst/>
          </a:prstGeom>
          <a:ln w="1143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62" y="464948"/>
            <a:ext cx="6035404" cy="56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" y="557939"/>
            <a:ext cx="5783244" cy="55948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39525" y="1410346"/>
            <a:ext cx="1528571" cy="0"/>
          </a:xfrm>
          <a:prstGeom prst="straightConnector1">
            <a:avLst/>
          </a:prstGeom>
          <a:ln w="1143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62" y="464948"/>
            <a:ext cx="6035404" cy="5691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92" y="469945"/>
            <a:ext cx="3140906" cy="26130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734985" y="3341342"/>
            <a:ext cx="3353268" cy="29030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73829" y="3337811"/>
            <a:ext cx="2994266" cy="29730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18283" y="3212757"/>
            <a:ext cx="128448" cy="125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8283" y="3208031"/>
            <a:ext cx="128448" cy="129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6143083"/>
            <a:ext cx="1313410" cy="1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" y="557939"/>
            <a:ext cx="5783244" cy="55948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39525" y="1410346"/>
            <a:ext cx="1528571" cy="0"/>
          </a:xfrm>
          <a:prstGeom prst="straightConnector1">
            <a:avLst/>
          </a:prstGeom>
          <a:ln w="1143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62" y="464948"/>
            <a:ext cx="6035404" cy="5691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92" y="469945"/>
            <a:ext cx="3140906" cy="26130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734985" y="3082977"/>
            <a:ext cx="3353268" cy="31578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18283" y="3337811"/>
            <a:ext cx="3249812" cy="29730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" y="557939"/>
            <a:ext cx="5783244" cy="55948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39525" y="1410346"/>
            <a:ext cx="1528571" cy="0"/>
          </a:xfrm>
          <a:prstGeom prst="straightConnector1">
            <a:avLst/>
          </a:prstGeom>
          <a:ln w="1143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62" y="464948"/>
            <a:ext cx="6035404" cy="5691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92" y="469945"/>
            <a:ext cx="3140906" cy="26130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734985" y="3082977"/>
            <a:ext cx="3353268" cy="31578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18283" y="3337811"/>
            <a:ext cx="3249812" cy="29730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18283" y="3212757"/>
            <a:ext cx="128448" cy="125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8283" y="3208031"/>
            <a:ext cx="128448" cy="129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" y="557939"/>
            <a:ext cx="5783244" cy="55948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39525" y="1410346"/>
            <a:ext cx="1528571" cy="0"/>
          </a:xfrm>
          <a:prstGeom prst="straightConnector1">
            <a:avLst/>
          </a:prstGeom>
          <a:ln w="1143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62" y="464948"/>
            <a:ext cx="6035404" cy="5691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92" y="469945"/>
            <a:ext cx="3140906" cy="26130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734985" y="3341342"/>
            <a:ext cx="3353268" cy="29030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73829" y="3337811"/>
            <a:ext cx="2994266" cy="29730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18283" y="3212757"/>
            <a:ext cx="128448" cy="125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8283" y="3208031"/>
            <a:ext cx="128448" cy="129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" y="557939"/>
            <a:ext cx="5783244" cy="55948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39525" y="1410346"/>
            <a:ext cx="1528571" cy="0"/>
          </a:xfrm>
          <a:prstGeom prst="straightConnector1">
            <a:avLst/>
          </a:prstGeom>
          <a:ln w="1143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62" y="464948"/>
            <a:ext cx="6035404" cy="5691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92" y="469945"/>
            <a:ext cx="3140906" cy="26130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734985" y="3341342"/>
            <a:ext cx="3353268" cy="29030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73829" y="3337811"/>
            <a:ext cx="2994266" cy="29730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18283" y="3212757"/>
            <a:ext cx="128448" cy="125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8283" y="3208031"/>
            <a:ext cx="128448" cy="129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" y="557939"/>
            <a:ext cx="5783244" cy="55948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39525" y="1410346"/>
            <a:ext cx="1528571" cy="0"/>
          </a:xfrm>
          <a:prstGeom prst="straightConnector1">
            <a:avLst/>
          </a:prstGeom>
          <a:ln w="1143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62" y="464948"/>
            <a:ext cx="6035404" cy="5691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92" y="469945"/>
            <a:ext cx="3140906" cy="26130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734985" y="3341342"/>
            <a:ext cx="3353268" cy="29030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73829" y="3337811"/>
            <a:ext cx="2994266" cy="29730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18283" y="3212757"/>
            <a:ext cx="128448" cy="125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8283" y="3208031"/>
            <a:ext cx="128448" cy="129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87" y="5951324"/>
            <a:ext cx="202325" cy="205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32" y="5945377"/>
            <a:ext cx="214930" cy="2190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18283" y="3341342"/>
            <a:ext cx="255544" cy="265773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" y="557939"/>
            <a:ext cx="5783244" cy="55948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39525" y="1410346"/>
            <a:ext cx="1528571" cy="0"/>
          </a:xfrm>
          <a:prstGeom prst="straightConnector1">
            <a:avLst/>
          </a:prstGeom>
          <a:ln w="1143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62" y="464948"/>
            <a:ext cx="6035404" cy="5691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92" y="469945"/>
            <a:ext cx="3140906" cy="26130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734985" y="3341342"/>
            <a:ext cx="3353268" cy="29030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73829" y="3337811"/>
            <a:ext cx="2994266" cy="29730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18283" y="3212757"/>
            <a:ext cx="128448" cy="125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8283" y="3208031"/>
            <a:ext cx="128448" cy="129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18283" y="3347693"/>
            <a:ext cx="255544" cy="252503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25700" y="2628899"/>
            <a:ext cx="8242300" cy="88106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7609" y="6005168"/>
            <a:ext cx="255544" cy="66733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34" y="5771680"/>
            <a:ext cx="274535" cy="28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79" y="5760546"/>
            <a:ext cx="285370" cy="2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" y="557939"/>
            <a:ext cx="5783244" cy="55948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39525" y="1410346"/>
            <a:ext cx="1528571" cy="0"/>
          </a:xfrm>
          <a:prstGeom prst="straightConnector1">
            <a:avLst/>
          </a:prstGeom>
          <a:ln w="1143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62" y="464948"/>
            <a:ext cx="6035404" cy="5691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92" y="469945"/>
            <a:ext cx="3140906" cy="26130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734985" y="3341342"/>
            <a:ext cx="3353268" cy="29030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73829" y="3337811"/>
            <a:ext cx="2994266" cy="29730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18283" y="3212757"/>
            <a:ext cx="128448" cy="125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8283" y="3208031"/>
            <a:ext cx="128448" cy="129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18283" y="3347693"/>
            <a:ext cx="255544" cy="239905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25700" y="2628899"/>
            <a:ext cx="8242300" cy="88106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7609" y="5876925"/>
            <a:ext cx="255544" cy="7828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69" y="5643862"/>
            <a:ext cx="293723" cy="293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727" y="5640687"/>
            <a:ext cx="270376" cy="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" y="557939"/>
            <a:ext cx="5783244" cy="559488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339525" y="1410346"/>
            <a:ext cx="1528571" cy="0"/>
          </a:xfrm>
          <a:prstGeom prst="straightConnector1">
            <a:avLst/>
          </a:prstGeom>
          <a:ln w="114300">
            <a:solidFill>
              <a:schemeClr val="accent1">
                <a:lumMod val="60000"/>
                <a:lumOff val="40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 extrusionH="76200" contourW="12700" prstMaterial="matte">
            <a:bevelT w="82550"/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62" y="464948"/>
            <a:ext cx="6035404" cy="56917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1992" y="469945"/>
            <a:ext cx="3140906" cy="261303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734985" y="3341342"/>
            <a:ext cx="3353268" cy="29030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73829" y="3337811"/>
            <a:ext cx="2994266" cy="29730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18283" y="3212757"/>
            <a:ext cx="128448" cy="125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8283" y="3208031"/>
            <a:ext cx="128448" cy="129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18283" y="3347693"/>
            <a:ext cx="255544" cy="227205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17609" y="5749925"/>
            <a:ext cx="255544" cy="9098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78" y="5510527"/>
            <a:ext cx="294465" cy="287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3" y="5510242"/>
            <a:ext cx="298469" cy="285858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10" idx="2"/>
            <a:endCxn id="9" idx="2"/>
          </p:cNvCxnSpPr>
          <p:nvPr/>
        </p:nvCxnSpPr>
        <p:spPr>
          <a:xfrm rot="16200000" flipH="1">
            <a:off x="2745339" y="5500278"/>
            <a:ext cx="1450" cy="593093"/>
          </a:xfrm>
          <a:prstGeom prst="bentConnector3">
            <a:avLst>
              <a:gd name="adj1" fmla="val 1433275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02847" y="5887277"/>
            <a:ext cx="12985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b="1" dirty="0" smtClean="0"/>
              <a:t>Scagnostics</a:t>
            </a:r>
            <a:r>
              <a:rPr lang="en-US" sz="400" b="1" dirty="0" smtClean="0"/>
              <a:t> </a:t>
            </a:r>
            <a:r>
              <a:rPr lang="en-US" sz="400" b="1" dirty="0"/>
              <a:t>C</a:t>
            </a:r>
            <a:r>
              <a:rPr lang="en-US" sz="400" b="1" dirty="0" smtClean="0"/>
              <a:t>omparison</a:t>
            </a:r>
            <a:endParaRPr lang="en-US" sz="4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6143083"/>
            <a:ext cx="1313410" cy="1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</Words>
  <Application>Microsoft Macintosh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17</cp:revision>
  <cp:lastPrinted>2017-11-25T10:10:10Z</cp:lastPrinted>
  <dcterms:created xsi:type="dcterms:W3CDTF">2017-09-30T18:47:11Z</dcterms:created>
  <dcterms:modified xsi:type="dcterms:W3CDTF">2017-11-25T15:40:13Z</dcterms:modified>
</cp:coreProperties>
</file>