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bO7rpUkjBzX3kebXbgk63+myM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77d2d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7f77d2d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77d2d0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7f77d2d0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f77d2d0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7f77d2d0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77d2d0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7f77d2d0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77d2d0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7f77d2d0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f77d2d03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7f77d2d03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Administrativo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882175" y="2825575"/>
            <a:ext cx="11067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" name="Google Shape;59;p1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3" name="Google Shape;63;p1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1"/>
          <p:cNvGrpSpPr/>
          <p:nvPr/>
        </p:nvGrpSpPr>
        <p:grpSpPr>
          <a:xfrm>
            <a:off x="249725" y="1497565"/>
            <a:ext cx="1231500" cy="830485"/>
            <a:chOff x="2746848" y="3424900"/>
            <a:chExt cx="1231500" cy="830485"/>
          </a:xfrm>
        </p:grpSpPr>
        <p:grpSp>
          <p:nvGrpSpPr>
            <p:cNvPr id="65" name="Google Shape;65;p1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7" name="Google Shape;67;p1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1" name="Google Shape;71;p1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Administrador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2" name="Google Shape;72;p1"/>
          <p:cNvCxnSpPr>
            <a:stCxn id="71" idx="3"/>
            <a:endCxn id="55" idx="0"/>
          </p:cNvCxnSpPr>
          <p:nvPr/>
        </p:nvCxnSpPr>
        <p:spPr>
          <a:xfrm>
            <a:off x="1481225" y="2156600"/>
            <a:ext cx="9543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"/>
          <p:cNvCxnSpPr>
            <a:stCxn id="63" idx="3"/>
            <a:endCxn id="55" idx="2"/>
          </p:cNvCxnSpPr>
          <p:nvPr/>
        </p:nvCxnSpPr>
        <p:spPr>
          <a:xfrm flipH="1" rot="10800000">
            <a:off x="1276777" y="3357114"/>
            <a:ext cx="1158600" cy="58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"/>
          <p:cNvSpPr txBox="1"/>
          <p:nvPr/>
        </p:nvSpPr>
        <p:spPr>
          <a:xfrm>
            <a:off x="2170800" y="151667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Cadastro de aluno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Consulta dados cadastrais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Atualiza dados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Notificação de cobrança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Controle de usuário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pt-BR" sz="1000">
                <a:solidFill>
                  <a:schemeClr val="dk1"/>
                </a:solidFill>
              </a:rPr>
              <a:t>erenciamento de treino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Visualização d</a:t>
            </a:r>
            <a:r>
              <a:rPr lang="pt-BR" sz="1000">
                <a:solidFill>
                  <a:schemeClr val="dk1"/>
                </a:solidFill>
              </a:rPr>
              <a:t>e avaliação física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Visualização de </a:t>
            </a:r>
            <a:r>
              <a:rPr lang="pt-BR" sz="1000">
                <a:solidFill>
                  <a:schemeClr val="dk1"/>
                </a:solidFill>
              </a:rPr>
              <a:t>notificações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200"/>
              <a:t>Gerenciamento Administrativo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2"/>
          <p:cNvGrpSpPr/>
          <p:nvPr/>
        </p:nvGrpSpPr>
        <p:grpSpPr>
          <a:xfrm>
            <a:off x="1350625" y="1888715"/>
            <a:ext cx="1290900" cy="833785"/>
            <a:chOff x="2717298" y="3424900"/>
            <a:chExt cx="1290900" cy="833785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" name="Google Shape;86;p2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0" name="Google Shape;90;p2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Administrador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2"/>
          <p:cNvCxnSpPr>
            <a:stCxn id="92" idx="0"/>
            <a:endCxn id="82" idx="2"/>
          </p:cNvCxnSpPr>
          <p:nvPr/>
        </p:nvCxnSpPr>
        <p:spPr>
          <a:xfrm rot="-5400000">
            <a:off x="3884650" y="1156450"/>
            <a:ext cx="934800" cy="4299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>
            <a:stCxn id="85" idx="0"/>
            <a:endCxn id="82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2"/>
          <p:cNvCxnSpPr>
            <a:stCxn id="92" idx="2"/>
            <a:endCxn id="96" idx="1"/>
          </p:cNvCxnSpPr>
          <p:nvPr/>
        </p:nvCxnSpPr>
        <p:spPr>
          <a:xfrm flipH="1" rot="-5400000">
            <a:off x="3898450" y="2609050"/>
            <a:ext cx="1148100" cy="67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"/>
          <p:cNvSpPr/>
          <p:nvPr/>
        </p:nvSpPr>
        <p:spPr>
          <a:xfrm>
            <a:off x="4807825" y="3026300"/>
            <a:ext cx="2467500" cy="98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Cadastro de aluno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Consulta dados cadastrais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Atualiza dados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Notificação de cobrança</a:t>
            </a:r>
            <a:endParaRPr sz="1000"/>
          </a:p>
        </p:txBody>
      </p:sp>
      <p:sp>
        <p:nvSpPr>
          <p:cNvPr id="92" name="Google Shape;92;p2"/>
          <p:cNvSpPr/>
          <p:nvPr/>
        </p:nvSpPr>
        <p:spPr>
          <a:xfrm>
            <a:off x="35644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Matrícula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3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104" name="Google Shape;104;p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6" name="Google Shape;106;p3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0" name="Google Shape;110;p3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Administrador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1" name="Google Shape;111;p3"/>
          <p:cNvCxnSpPr>
            <a:stCxn id="112" idx="0"/>
            <a:endCxn id="102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3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3"/>
          <p:cNvCxnSpPr>
            <a:stCxn id="105" idx="0"/>
            <a:endCxn id="102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" name="Google Shape;115;p3"/>
          <p:cNvGrpSpPr/>
          <p:nvPr/>
        </p:nvGrpSpPr>
        <p:grpSpPr>
          <a:xfrm>
            <a:off x="6116077" y="1714176"/>
            <a:ext cx="822600" cy="830488"/>
            <a:chOff x="6787875" y="3204287"/>
            <a:chExt cx="822600" cy="830488"/>
          </a:xfrm>
        </p:grpSpPr>
        <p:grpSp>
          <p:nvGrpSpPr>
            <p:cNvPr id="116" name="Google Shape;116;p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8" name="Google Shape;118;p3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2" name="Google Shape;122;p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" name="Google Shape;123;p3"/>
          <p:cNvCxnSpPr>
            <a:stCxn id="117" idx="0"/>
            <a:endCxn id="102" idx="2"/>
          </p:cNvCxnSpPr>
          <p:nvPr/>
        </p:nvCxnSpPr>
        <p:spPr>
          <a:xfrm flipH="1" rot="5400000">
            <a:off x="5144054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3"/>
          <p:cNvCxnSpPr>
            <a:stCxn id="112" idx="2"/>
            <a:endCxn id="125" idx="1"/>
          </p:cNvCxnSpPr>
          <p:nvPr/>
        </p:nvCxnSpPr>
        <p:spPr>
          <a:xfrm flipH="1" rot="-5400000">
            <a:off x="3872950" y="2597350"/>
            <a:ext cx="11619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3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Matrícula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77d2d03a_0_0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Financeiro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7f77d2d03a_0_0"/>
          <p:cNvSpPr/>
          <p:nvPr/>
        </p:nvSpPr>
        <p:spPr>
          <a:xfrm>
            <a:off x="1882175" y="2825575"/>
            <a:ext cx="11067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g7f77d2d03a_0_0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133" name="Google Shape;133;g7f77d2d03a_0_0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134" name="Google Shape;134;g7f77d2d03a_0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5" name="Google Shape;135;g7f77d2d03a_0_0"/>
              <p:cNvCxnSpPr>
                <a:stCxn id="13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g7f77d2d03a_0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g7f77d2d03a_0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g7f77d2d03a_0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9" name="Google Shape;139;g7f77d2d03a_0_0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g7f77d2d03a_0_0"/>
          <p:cNvGrpSpPr/>
          <p:nvPr/>
        </p:nvGrpSpPr>
        <p:grpSpPr>
          <a:xfrm>
            <a:off x="249725" y="1497565"/>
            <a:ext cx="1231500" cy="830485"/>
            <a:chOff x="2746848" y="3424900"/>
            <a:chExt cx="1231500" cy="830485"/>
          </a:xfrm>
        </p:grpSpPr>
        <p:grpSp>
          <p:nvGrpSpPr>
            <p:cNvPr id="141" name="Google Shape;141;g7f77d2d03a_0_0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42" name="Google Shape;142;g7f77d2d03a_0_0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3" name="Google Shape;143;g7f77d2d03a_0_0"/>
              <p:cNvCxnSpPr>
                <a:stCxn id="142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g7f77d2d03a_0_0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g7f77d2d03a_0_0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g7f77d2d03a_0_0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7" name="Google Shape;147;g7f77d2d03a_0_0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Gerente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8" name="Google Shape;148;g7f77d2d03a_0_0"/>
          <p:cNvCxnSpPr>
            <a:stCxn id="147" idx="3"/>
            <a:endCxn id="131" idx="0"/>
          </p:cNvCxnSpPr>
          <p:nvPr/>
        </p:nvCxnSpPr>
        <p:spPr>
          <a:xfrm>
            <a:off x="1481225" y="2156600"/>
            <a:ext cx="9543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g7f77d2d03a_0_0"/>
          <p:cNvCxnSpPr>
            <a:stCxn id="139" idx="3"/>
            <a:endCxn id="131" idx="2"/>
          </p:cNvCxnSpPr>
          <p:nvPr/>
        </p:nvCxnSpPr>
        <p:spPr>
          <a:xfrm flipH="1" rot="10800000">
            <a:off x="1276777" y="3357114"/>
            <a:ext cx="1158600" cy="58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g7f77d2d03a_0_0"/>
          <p:cNvSpPr txBox="1"/>
          <p:nvPr/>
        </p:nvSpPr>
        <p:spPr>
          <a:xfrm>
            <a:off x="2170800" y="151667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Gerenciamento de mensalidades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Notificação de promoções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Gerenciamento de planos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Bloqueio de catraca por </a:t>
            </a:r>
            <a:r>
              <a:rPr lang="pt-BR" sz="1000">
                <a:solidFill>
                  <a:schemeClr val="dk1"/>
                </a:solidFill>
              </a:rPr>
              <a:t>inadimplência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Gerenciamento de gastos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1" name="Google Shape;151;g7f77d2d03a_0_0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Pagamento de mensalidade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Visualização de </a:t>
            </a:r>
            <a:r>
              <a:rPr lang="pt-BR" sz="1000">
                <a:solidFill>
                  <a:schemeClr val="dk1"/>
                </a:solidFill>
              </a:rPr>
              <a:t>notificações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2" name="Google Shape;152;g7f77d2d03a_0_0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77d2d03a_0_52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7f77d2d03a_0_52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200"/>
              <a:t>Gerenciamento Financeiro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g7f77d2d03a_0_52"/>
          <p:cNvGrpSpPr/>
          <p:nvPr/>
        </p:nvGrpSpPr>
        <p:grpSpPr>
          <a:xfrm>
            <a:off x="1350625" y="1888715"/>
            <a:ext cx="1290900" cy="833785"/>
            <a:chOff x="2717298" y="3424900"/>
            <a:chExt cx="1290900" cy="833785"/>
          </a:xfrm>
        </p:grpSpPr>
        <p:grpSp>
          <p:nvGrpSpPr>
            <p:cNvPr id="160" name="Google Shape;160;g7f77d2d03a_0_52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61" name="Google Shape;161;g7f77d2d03a_0_52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2" name="Google Shape;162;g7f77d2d03a_0_52"/>
              <p:cNvCxnSpPr>
                <a:stCxn id="16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g7f77d2d03a_0_52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g7f77d2d03a_0_52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g7f77d2d03a_0_52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6" name="Google Shape;166;g7f77d2d03a_0_52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Gerente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7" name="Google Shape;167;g7f77d2d03a_0_52"/>
          <p:cNvCxnSpPr>
            <a:stCxn id="168" idx="0"/>
            <a:endCxn id="158" idx="2"/>
          </p:cNvCxnSpPr>
          <p:nvPr/>
        </p:nvCxnSpPr>
        <p:spPr>
          <a:xfrm rot="-5400000">
            <a:off x="3884650" y="1156450"/>
            <a:ext cx="934800" cy="4299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g7f77d2d03a_0_52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7f77d2d03a_0_52"/>
          <p:cNvCxnSpPr>
            <a:stCxn id="161" idx="0"/>
            <a:endCxn id="158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g7f77d2d03a_0_52"/>
          <p:cNvCxnSpPr>
            <a:stCxn id="168" idx="2"/>
            <a:endCxn id="172" idx="1"/>
          </p:cNvCxnSpPr>
          <p:nvPr/>
        </p:nvCxnSpPr>
        <p:spPr>
          <a:xfrm flipH="1" rot="-5400000">
            <a:off x="3898450" y="2609050"/>
            <a:ext cx="1148100" cy="67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7f77d2d03a_0_52"/>
          <p:cNvSpPr/>
          <p:nvPr/>
        </p:nvSpPr>
        <p:spPr>
          <a:xfrm>
            <a:off x="4807825" y="3026300"/>
            <a:ext cx="2467500" cy="98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Consulta dados cadastrais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Atualizar dados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Notificação de cobrança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Recebimento de cobrança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8" name="Google Shape;168;g7f77d2d03a_0_52"/>
          <p:cNvSpPr/>
          <p:nvPr/>
        </p:nvSpPr>
        <p:spPr>
          <a:xfrm>
            <a:off x="35644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f77d2d03a_0_71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f77d2d03a_0_71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Mensalidade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g7f77d2d03a_0_71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180" name="Google Shape;180;g7f77d2d03a_0_71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81" name="Google Shape;181;g7f77d2d03a_0_7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2" name="Google Shape;182;g7f77d2d03a_0_71"/>
              <p:cNvCxnSpPr>
                <a:stCxn id="18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g7f77d2d03a_0_7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g7f77d2d03a_0_7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g7f77d2d03a_0_7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6" name="Google Shape;186;g7f77d2d03a_0_71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Gerente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7" name="Google Shape;187;g7f77d2d03a_0_71"/>
          <p:cNvCxnSpPr>
            <a:stCxn id="188" idx="0"/>
            <a:endCxn id="178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g7f77d2d03a_0_71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g7f77d2d03a_0_71"/>
          <p:cNvCxnSpPr>
            <a:stCxn id="181" idx="0"/>
            <a:endCxn id="178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1" name="Google Shape;191;g7f77d2d03a_0_71"/>
          <p:cNvGrpSpPr/>
          <p:nvPr/>
        </p:nvGrpSpPr>
        <p:grpSpPr>
          <a:xfrm>
            <a:off x="6116077" y="1714176"/>
            <a:ext cx="822600" cy="830488"/>
            <a:chOff x="6787875" y="3204287"/>
            <a:chExt cx="822600" cy="830488"/>
          </a:xfrm>
        </p:grpSpPr>
        <p:grpSp>
          <p:nvGrpSpPr>
            <p:cNvPr id="192" name="Google Shape;192;g7f77d2d03a_0_71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193" name="Google Shape;193;g7f77d2d03a_0_71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4" name="Google Shape;194;g7f77d2d03a_0_71"/>
              <p:cNvCxnSpPr>
                <a:stCxn id="193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g7f77d2d03a_0_71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g7f77d2d03a_0_71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g7f77d2d03a_0_71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8" name="Google Shape;198;g7f77d2d03a_0_71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9" name="Google Shape;199;g7f77d2d03a_0_71"/>
          <p:cNvCxnSpPr>
            <a:stCxn id="193" idx="0"/>
            <a:endCxn id="178" idx="2"/>
          </p:cNvCxnSpPr>
          <p:nvPr/>
        </p:nvCxnSpPr>
        <p:spPr>
          <a:xfrm flipH="1" rot="5400000">
            <a:off x="5144055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g7f77d2d03a_0_71"/>
          <p:cNvCxnSpPr>
            <a:stCxn id="188" idx="2"/>
            <a:endCxn id="201" idx="1"/>
          </p:cNvCxnSpPr>
          <p:nvPr/>
        </p:nvCxnSpPr>
        <p:spPr>
          <a:xfrm flipH="1" rot="-5400000">
            <a:off x="3872950" y="2597350"/>
            <a:ext cx="11619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g7f77d2d03a_0_71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</a:t>
            </a:r>
            <a:r>
              <a:rPr lang="pt-BR" sz="1000"/>
              <a:t>pagamento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7f77d2d03a_0_71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f77d2d03a_0_26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Didático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7f77d2d03a_0_26"/>
          <p:cNvSpPr/>
          <p:nvPr/>
        </p:nvSpPr>
        <p:spPr>
          <a:xfrm>
            <a:off x="1882175" y="2825575"/>
            <a:ext cx="11067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Aula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g7f77d2d03a_0_26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209" name="Google Shape;209;g7f77d2d03a_0_26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210" name="Google Shape;210;g7f77d2d03a_0_2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1" name="Google Shape;211;g7f77d2d03a_0_26"/>
              <p:cNvCxnSpPr>
                <a:stCxn id="21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g7f77d2d03a_0_2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g7f77d2d03a_0_2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g7f77d2d03a_0_2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15" name="Google Shape;215;g7f77d2d03a_0_26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g7f77d2d03a_0_26"/>
          <p:cNvGrpSpPr/>
          <p:nvPr/>
        </p:nvGrpSpPr>
        <p:grpSpPr>
          <a:xfrm>
            <a:off x="249725" y="1497565"/>
            <a:ext cx="1231500" cy="830485"/>
            <a:chOff x="2746848" y="3424900"/>
            <a:chExt cx="1231500" cy="830485"/>
          </a:xfrm>
        </p:grpSpPr>
        <p:grpSp>
          <p:nvGrpSpPr>
            <p:cNvPr id="217" name="Google Shape;217;g7f77d2d03a_0_26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218" name="Google Shape;218;g7f77d2d03a_0_2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9" name="Google Shape;219;g7f77d2d03a_0_26"/>
              <p:cNvCxnSpPr>
                <a:stCxn id="21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g7f77d2d03a_0_2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g7f77d2d03a_0_2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g7f77d2d03a_0_2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3" name="Google Shape;223;g7f77d2d03a_0_26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Professor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4" name="Google Shape;224;g7f77d2d03a_0_26"/>
          <p:cNvCxnSpPr>
            <a:stCxn id="223" idx="3"/>
            <a:endCxn id="207" idx="0"/>
          </p:cNvCxnSpPr>
          <p:nvPr/>
        </p:nvCxnSpPr>
        <p:spPr>
          <a:xfrm>
            <a:off x="1481225" y="2156600"/>
            <a:ext cx="9543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g7f77d2d03a_0_26"/>
          <p:cNvCxnSpPr>
            <a:stCxn id="215" idx="3"/>
            <a:endCxn id="207" idx="2"/>
          </p:cNvCxnSpPr>
          <p:nvPr/>
        </p:nvCxnSpPr>
        <p:spPr>
          <a:xfrm flipH="1" rot="10800000">
            <a:off x="1276777" y="3357114"/>
            <a:ext cx="1158600" cy="58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g7f77d2d03a_0_26"/>
          <p:cNvSpPr txBox="1"/>
          <p:nvPr/>
        </p:nvSpPr>
        <p:spPr>
          <a:xfrm>
            <a:off x="2170800" y="1516676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Preparação de treinos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avaliação física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Acompanhamento de alunos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27" name="Google Shape;227;g7f77d2d03a_0_26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pt-BR" sz="1000">
                <a:solidFill>
                  <a:schemeClr val="dk1"/>
                </a:solidFill>
              </a:rPr>
              <a:t>erenciamento de treino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Feedback 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pt-BR" sz="1000">
                <a:solidFill>
                  <a:schemeClr val="dk1"/>
                </a:solidFill>
              </a:rPr>
              <a:t>e avaliação física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7f77d2d03a_0_26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f77d2d03a_0_99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7f77d2d03a_0_99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200"/>
              <a:t>Avaliação física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g7f77d2d03a_0_99"/>
          <p:cNvGrpSpPr/>
          <p:nvPr/>
        </p:nvGrpSpPr>
        <p:grpSpPr>
          <a:xfrm>
            <a:off x="1350625" y="1888715"/>
            <a:ext cx="1290900" cy="833785"/>
            <a:chOff x="2717298" y="3424900"/>
            <a:chExt cx="1290900" cy="833785"/>
          </a:xfrm>
        </p:grpSpPr>
        <p:grpSp>
          <p:nvGrpSpPr>
            <p:cNvPr id="236" name="Google Shape;236;g7f77d2d03a_0_99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237" name="Google Shape;237;g7f77d2d03a_0_99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8" name="Google Shape;238;g7f77d2d03a_0_99"/>
              <p:cNvCxnSpPr>
                <a:stCxn id="23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g7f77d2d03a_0_99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g7f77d2d03a_0_99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g7f77d2d03a_0_99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42" name="Google Shape;242;g7f77d2d03a_0_99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Professor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3" name="Google Shape;243;g7f77d2d03a_0_99"/>
          <p:cNvCxnSpPr>
            <a:stCxn id="244" idx="0"/>
            <a:endCxn id="234" idx="2"/>
          </p:cNvCxnSpPr>
          <p:nvPr/>
        </p:nvCxnSpPr>
        <p:spPr>
          <a:xfrm rot="-5400000">
            <a:off x="3884650" y="1156450"/>
            <a:ext cx="934800" cy="4299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g7f77d2d03a_0_99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g7f77d2d03a_0_99"/>
          <p:cNvCxnSpPr>
            <a:stCxn id="237" idx="0"/>
            <a:endCxn id="234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g7f77d2d03a_0_99"/>
          <p:cNvCxnSpPr>
            <a:stCxn id="244" idx="2"/>
            <a:endCxn id="248" idx="1"/>
          </p:cNvCxnSpPr>
          <p:nvPr/>
        </p:nvCxnSpPr>
        <p:spPr>
          <a:xfrm flipH="1" rot="-5400000">
            <a:off x="3898450" y="2609050"/>
            <a:ext cx="1148100" cy="67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g7f77d2d03a_0_99"/>
          <p:cNvSpPr/>
          <p:nvPr/>
        </p:nvSpPr>
        <p:spPr>
          <a:xfrm>
            <a:off x="4807825" y="3026300"/>
            <a:ext cx="2467500" cy="984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Preparação de treinos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avaliação física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Acompanhamento de alunos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4" name="Google Shape;244;g7f77d2d03a_0_99"/>
          <p:cNvSpPr/>
          <p:nvPr/>
        </p:nvSpPr>
        <p:spPr>
          <a:xfrm>
            <a:off x="35644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Aula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f77d2d03a_0_118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7f77d2d03a_0_118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Avaliação física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g7f77d2d03a_0_118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256" name="Google Shape;256;g7f77d2d03a_0_118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257" name="Google Shape;257;g7f77d2d03a_0_11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8" name="Google Shape;258;g7f77d2d03a_0_118"/>
              <p:cNvCxnSpPr>
                <a:stCxn id="25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" name="Google Shape;259;g7f77d2d03a_0_11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" name="Google Shape;260;g7f77d2d03a_0_11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g7f77d2d03a_0_11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62" name="Google Shape;262;g7f77d2d03a_0_118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Professor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3" name="Google Shape;263;g7f77d2d03a_0_118"/>
          <p:cNvCxnSpPr>
            <a:stCxn id="264" idx="0"/>
            <a:endCxn id="254" idx="2"/>
          </p:cNvCxnSpPr>
          <p:nvPr/>
        </p:nvCxnSpPr>
        <p:spPr>
          <a:xfrm rot="-5400000">
            <a:off x="3866050" y="1137850"/>
            <a:ext cx="934800" cy="4671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7f77d2d03a_0_118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g7f77d2d03a_0_118"/>
          <p:cNvCxnSpPr>
            <a:stCxn id="257" idx="0"/>
            <a:endCxn id="254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7" name="Google Shape;267;g7f77d2d03a_0_118"/>
          <p:cNvGrpSpPr/>
          <p:nvPr/>
        </p:nvGrpSpPr>
        <p:grpSpPr>
          <a:xfrm>
            <a:off x="6116077" y="1714176"/>
            <a:ext cx="822600" cy="830488"/>
            <a:chOff x="6787875" y="3204287"/>
            <a:chExt cx="822600" cy="830488"/>
          </a:xfrm>
        </p:grpSpPr>
        <p:grpSp>
          <p:nvGrpSpPr>
            <p:cNvPr id="268" name="Google Shape;268;g7f77d2d03a_0_118"/>
            <p:cNvGrpSpPr/>
            <p:nvPr/>
          </p:nvGrpSpPr>
          <p:grpSpPr>
            <a:xfrm>
              <a:off x="7044734" y="3204287"/>
              <a:ext cx="308885" cy="587736"/>
              <a:chOff x="1499725" y="1450825"/>
              <a:chExt cx="497400" cy="843600"/>
            </a:xfrm>
          </p:grpSpPr>
          <p:sp>
            <p:nvSpPr>
              <p:cNvPr id="269" name="Google Shape;269;g7f77d2d03a_0_11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0" name="Google Shape;270;g7f77d2d03a_0_118"/>
              <p:cNvCxnSpPr>
                <a:stCxn id="26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g7f77d2d03a_0_11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g7f77d2d03a_0_11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g7f77d2d03a_0_11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74" name="Google Shape;274;g7f77d2d03a_0_118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5" name="Google Shape;275;g7f77d2d03a_0_118"/>
          <p:cNvCxnSpPr>
            <a:stCxn id="269" idx="0"/>
            <a:endCxn id="254" idx="2"/>
          </p:cNvCxnSpPr>
          <p:nvPr/>
        </p:nvCxnSpPr>
        <p:spPr>
          <a:xfrm flipH="1" rot="5400000">
            <a:off x="5144055" y="327126"/>
            <a:ext cx="810000" cy="1964100"/>
          </a:xfrm>
          <a:prstGeom prst="curvedConnector3">
            <a:avLst>
              <a:gd fmla="val 467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g7f77d2d03a_0_118"/>
          <p:cNvCxnSpPr>
            <a:stCxn id="264" idx="2"/>
            <a:endCxn id="277" idx="1"/>
          </p:cNvCxnSpPr>
          <p:nvPr/>
        </p:nvCxnSpPr>
        <p:spPr>
          <a:xfrm flipH="1" rot="-5400000">
            <a:off x="3872950" y="2597350"/>
            <a:ext cx="1161900" cy="708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g7f77d2d03a_0_118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Feedback da avaliação física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7f77d2d03a_0_118"/>
          <p:cNvSpPr/>
          <p:nvPr/>
        </p:nvSpPr>
        <p:spPr>
          <a:xfrm>
            <a:off x="3564400" y="1838800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Aula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