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997cc2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72997cc2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f77d2d0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7f77d2d0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f77d2d0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7f77d2d0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997cc20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72997cc20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validar dados de acesso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2997cc20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72997cc20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validar pagamentos,  emitir cobrança de multa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997cc20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2997cc20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validar dados cadastrais e reativar aluno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2997cc20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72997cc20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da Academia D&amp;K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82175" y="2825575"/>
            <a:ext cx="11067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Academia 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D&amp;K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249725" y="1497565"/>
            <a:ext cx="1231500" cy="830485"/>
            <a:chOff x="2746848" y="3424900"/>
            <a:chExt cx="1231500" cy="830485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Futuro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64;p13"/>
          <p:cNvCxnSpPr>
            <a:stCxn id="63" idx="3"/>
            <a:endCxn id="55" idx="0"/>
          </p:cNvCxnSpPr>
          <p:nvPr/>
        </p:nvCxnSpPr>
        <p:spPr>
          <a:xfrm>
            <a:off x="1481225" y="2156600"/>
            <a:ext cx="954300" cy="66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2294350" y="2156600"/>
            <a:ext cx="185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m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249725" y="3357165"/>
            <a:ext cx="1231500" cy="830485"/>
            <a:chOff x="2746848" y="3424900"/>
            <a:chExt cx="1231500" cy="830485"/>
          </a:xfrm>
        </p:grpSpPr>
        <p:grpSp>
          <p:nvGrpSpPr>
            <p:cNvPr id="68" name="Google Shape;68;p13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69" name="Google Shape;69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" name="Google Shape;70;p13"/>
              <p:cNvCxnSpPr>
                <a:stCxn id="6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4" name="Google Shape;74;p13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" name="Google Shape;75;p13"/>
          <p:cNvCxnSpPr>
            <a:stCxn id="74" idx="3"/>
            <a:endCxn id="55" idx="2"/>
          </p:cNvCxnSpPr>
          <p:nvPr/>
        </p:nvCxnSpPr>
        <p:spPr>
          <a:xfrm flipH="1" rot="10800000">
            <a:off x="1481225" y="3357100"/>
            <a:ext cx="954300" cy="659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3"/>
          <p:cNvSpPr txBox="1"/>
          <p:nvPr/>
        </p:nvSpPr>
        <p:spPr>
          <a:xfrm>
            <a:off x="2435525" y="3534675"/>
            <a:ext cx="2165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treino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Visualizar avaliação física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Visualizar notificações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</a:t>
            </a:r>
            <a:endParaRPr sz="1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3"/>
          <p:cNvCxnSpPr>
            <a:stCxn id="55" idx="3"/>
            <a:endCxn id="78" idx="1"/>
          </p:cNvCxnSpPr>
          <p:nvPr/>
        </p:nvCxnSpPr>
        <p:spPr>
          <a:xfrm flipH="1" rot="10800000">
            <a:off x="2988875" y="2381875"/>
            <a:ext cx="2080500" cy="709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13"/>
          <p:cNvGrpSpPr/>
          <p:nvPr/>
        </p:nvGrpSpPr>
        <p:grpSpPr>
          <a:xfrm>
            <a:off x="5069375" y="1722728"/>
            <a:ext cx="1231500" cy="830485"/>
            <a:chOff x="2746848" y="3424900"/>
            <a:chExt cx="1231500" cy="830485"/>
          </a:xfrm>
        </p:grpSpPr>
        <p:grpSp>
          <p:nvGrpSpPr>
            <p:cNvPr id="80" name="Google Shape;80;p13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81" name="Google Shape;81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2" name="Google Shape;82;p13"/>
              <p:cNvCxnSpPr>
                <a:stCxn id="8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" name="Google Shape;85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8" name="Google Shape;78;p13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Ex</a:t>
              </a:r>
              <a:r>
                <a:rPr b="1" lang="pt-BR" sz="1200"/>
                <a:t>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3"/>
          <p:cNvSpPr txBox="1"/>
          <p:nvPr/>
        </p:nvSpPr>
        <p:spPr>
          <a:xfrm>
            <a:off x="4755875" y="2553225"/>
            <a:ext cx="185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rem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m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94" name="Google Shape;9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6" name="Google Shape;96;p14"/>
              <p:cNvCxnSpPr>
                <a:stCxn id="9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0" name="Google Shape;100;p14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Futuro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" name="Google Shape;101;p14"/>
          <p:cNvCxnSpPr>
            <a:stCxn id="102" idx="0"/>
            <a:endCxn id="92" idx="2"/>
          </p:cNvCxnSpPr>
          <p:nvPr/>
        </p:nvCxnSpPr>
        <p:spPr>
          <a:xfrm rot="-5400000">
            <a:off x="3866050" y="1137850"/>
            <a:ext cx="934800" cy="4671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4"/>
          <p:cNvCxnSpPr>
            <a:stCxn id="95" idx="0"/>
            <a:endCxn id="92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4"/>
          <p:cNvCxnSpPr>
            <a:stCxn id="102" idx="2"/>
            <a:endCxn id="106" idx="1"/>
          </p:cNvCxnSpPr>
          <p:nvPr/>
        </p:nvCxnSpPr>
        <p:spPr>
          <a:xfrm flipH="1" rot="-5400000">
            <a:off x="3836650" y="2633650"/>
            <a:ext cx="1234500" cy="708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4"/>
          <p:cNvSpPr/>
          <p:nvPr/>
        </p:nvSpPr>
        <p:spPr>
          <a:xfrm>
            <a:off x="4807825" y="3266600"/>
            <a:ext cx="2231100" cy="67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Cadastro de aluno</a:t>
            </a:r>
            <a:endParaRPr sz="1000"/>
          </a:p>
        </p:txBody>
      </p:sp>
      <p:sp>
        <p:nvSpPr>
          <p:cNvPr id="102" name="Google Shape;102;p14"/>
          <p:cNvSpPr/>
          <p:nvPr/>
        </p:nvSpPr>
        <p:spPr>
          <a:xfrm>
            <a:off x="3564400" y="1838800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m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15" name="Google Shape;11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6" name="Google Shape;116;p15"/>
              <p:cNvCxnSpPr>
                <a:stCxn id="11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0" name="Google Shape;120;p15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Futuro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" name="Google Shape;121;p15"/>
          <p:cNvCxnSpPr>
            <a:stCxn id="122" idx="0"/>
            <a:endCxn id="112" idx="2"/>
          </p:cNvCxnSpPr>
          <p:nvPr/>
        </p:nvCxnSpPr>
        <p:spPr>
          <a:xfrm rot="-5400000">
            <a:off x="3866050" y="1137850"/>
            <a:ext cx="934800" cy="4671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5"/>
          <p:cNvCxnSpPr>
            <a:stCxn id="115" idx="0"/>
            <a:endCxn id="112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5"/>
          <p:cNvCxnSpPr>
            <a:stCxn id="122" idx="2"/>
            <a:endCxn id="126" idx="1"/>
          </p:cNvCxnSpPr>
          <p:nvPr/>
        </p:nvCxnSpPr>
        <p:spPr>
          <a:xfrm flipH="1" rot="-5400000">
            <a:off x="3836650" y="2633650"/>
            <a:ext cx="1234500" cy="708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5"/>
          <p:cNvSpPr/>
          <p:nvPr/>
        </p:nvSpPr>
        <p:spPr>
          <a:xfrm>
            <a:off x="4807825" y="3266600"/>
            <a:ext cx="2231100" cy="67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Cobrança da taxa de cadastro e mensalidade</a:t>
            </a:r>
            <a:endParaRPr sz="1000"/>
          </a:p>
        </p:txBody>
      </p:sp>
      <p:sp>
        <p:nvSpPr>
          <p:cNvPr id="122" name="Google Shape;122;p15"/>
          <p:cNvSpPr/>
          <p:nvPr/>
        </p:nvSpPr>
        <p:spPr>
          <a:xfrm>
            <a:off x="3564400" y="1838800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659550" y="186275"/>
            <a:ext cx="21603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200"/>
              <a:t>Pagamento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6"/>
          <p:cNvCxnSpPr>
            <a:stCxn id="134" idx="0"/>
            <a:endCxn id="132" idx="2"/>
          </p:cNvCxnSpPr>
          <p:nvPr/>
        </p:nvCxnSpPr>
        <p:spPr>
          <a:xfrm rot="-5400000">
            <a:off x="3971050" y="1070050"/>
            <a:ext cx="934800" cy="6027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6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16"/>
          <p:cNvCxnSpPr>
            <a:stCxn id="134" idx="2"/>
            <a:endCxn id="137" idx="1"/>
          </p:cNvCxnSpPr>
          <p:nvPr/>
        </p:nvCxnSpPr>
        <p:spPr>
          <a:xfrm flipH="1" rot="-5400000">
            <a:off x="3898450" y="2609050"/>
            <a:ext cx="1148100" cy="670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6"/>
          <p:cNvSpPr/>
          <p:nvPr/>
        </p:nvSpPr>
        <p:spPr>
          <a:xfrm>
            <a:off x="4807825" y="3026300"/>
            <a:ext cx="2467500" cy="984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Notifica cobrança de alunos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Recebe pagamentos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3564400" y="1838800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1016500" y="1838790"/>
            <a:ext cx="1290900" cy="833785"/>
            <a:chOff x="2717298" y="3424900"/>
            <a:chExt cx="1290900" cy="833785"/>
          </a:xfrm>
        </p:grpSpPr>
        <p:grpSp>
          <p:nvGrpSpPr>
            <p:cNvPr id="139" name="Google Shape;139;p16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1" name="Google Shape;141;p16"/>
              <p:cNvCxnSpPr>
                <a:stCxn id="14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5" name="Google Shape;145;p16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" name="Google Shape;146;p16"/>
          <p:cNvCxnSpPr>
            <a:stCxn id="140" idx="0"/>
            <a:endCxn id="132" idx="2"/>
          </p:cNvCxnSpPr>
          <p:nvPr/>
        </p:nvCxnSpPr>
        <p:spPr>
          <a:xfrm rot="-5400000">
            <a:off x="2734427" y="-166410"/>
            <a:ext cx="934500" cy="30759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200"/>
              <a:t>Avaliação física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17"/>
          <p:cNvGrpSpPr/>
          <p:nvPr/>
        </p:nvGrpSpPr>
        <p:grpSpPr>
          <a:xfrm>
            <a:off x="1350625" y="1888715"/>
            <a:ext cx="1290900" cy="833785"/>
            <a:chOff x="2717298" y="3424900"/>
            <a:chExt cx="1290900" cy="833785"/>
          </a:xfrm>
        </p:grpSpPr>
        <p:grpSp>
          <p:nvGrpSpPr>
            <p:cNvPr id="154" name="Google Shape;154;p17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55" name="Google Shape;155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6" name="Google Shape;156;p17"/>
              <p:cNvCxnSpPr>
                <a:stCxn id="15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0" name="Google Shape;160;p17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1" name="Google Shape;161;p17"/>
          <p:cNvCxnSpPr>
            <a:stCxn id="162" idx="0"/>
            <a:endCxn id="152" idx="2"/>
          </p:cNvCxnSpPr>
          <p:nvPr/>
        </p:nvCxnSpPr>
        <p:spPr>
          <a:xfrm rot="-5400000">
            <a:off x="3884650" y="1156450"/>
            <a:ext cx="934800" cy="4299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17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7"/>
          <p:cNvCxnSpPr>
            <a:stCxn id="155" idx="0"/>
            <a:endCxn id="152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7"/>
          <p:cNvCxnSpPr>
            <a:stCxn id="162" idx="2"/>
            <a:endCxn id="166" idx="1"/>
          </p:cNvCxnSpPr>
          <p:nvPr/>
        </p:nvCxnSpPr>
        <p:spPr>
          <a:xfrm flipH="1" rot="-5400000">
            <a:off x="3898450" y="2609050"/>
            <a:ext cx="1148100" cy="670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17"/>
          <p:cNvSpPr/>
          <p:nvPr/>
        </p:nvSpPr>
        <p:spPr>
          <a:xfrm>
            <a:off x="4807825" y="3026300"/>
            <a:ext cx="2467500" cy="984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Preparação de treinos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Realizar avaliação física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Acompanhamento de alunos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3564400" y="1838800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Professor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Controle de acesso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8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174" name="Google Shape;174;p18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75" name="Google Shape;175;p1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6" name="Google Shape;176;p18"/>
              <p:cNvCxnSpPr>
                <a:stCxn id="17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0" name="Google Shape;180;p18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1" name="Google Shape;181;p18"/>
          <p:cNvCxnSpPr>
            <a:stCxn id="182" idx="0"/>
            <a:endCxn id="172" idx="2"/>
          </p:cNvCxnSpPr>
          <p:nvPr/>
        </p:nvCxnSpPr>
        <p:spPr>
          <a:xfrm rot="-5400000">
            <a:off x="3866050" y="1137850"/>
            <a:ext cx="934800" cy="4671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8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8"/>
          <p:cNvCxnSpPr>
            <a:stCxn id="175" idx="0"/>
            <a:endCxn id="172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8"/>
          <p:cNvCxnSpPr>
            <a:stCxn id="182" idx="2"/>
            <a:endCxn id="186" idx="1"/>
          </p:cNvCxnSpPr>
          <p:nvPr/>
        </p:nvCxnSpPr>
        <p:spPr>
          <a:xfrm flipH="1" rot="-5400000">
            <a:off x="3836650" y="2633650"/>
            <a:ext cx="1234500" cy="708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8"/>
          <p:cNvSpPr/>
          <p:nvPr/>
        </p:nvSpPr>
        <p:spPr>
          <a:xfrm>
            <a:off x="4807825" y="3266600"/>
            <a:ext cx="2231100" cy="67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Validar dados de acesso</a:t>
            </a:r>
            <a:endParaRPr sz="1000"/>
          </a:p>
        </p:txBody>
      </p:sp>
      <p:sp>
        <p:nvSpPr>
          <p:cNvPr id="182" name="Google Shape;182;p18"/>
          <p:cNvSpPr/>
          <p:nvPr/>
        </p:nvSpPr>
        <p:spPr>
          <a:xfrm>
            <a:off x="3564400" y="1838800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Controle de acesso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19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194" name="Google Shape;194;p19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95" name="Google Shape;195;p1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6" name="Google Shape;196;p19"/>
              <p:cNvCxnSpPr>
                <a:stCxn id="19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1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1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1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0" name="Google Shape;200;p19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1" name="Google Shape;201;p19"/>
          <p:cNvCxnSpPr>
            <a:stCxn id="202" idx="0"/>
            <a:endCxn id="192" idx="2"/>
          </p:cNvCxnSpPr>
          <p:nvPr/>
        </p:nvCxnSpPr>
        <p:spPr>
          <a:xfrm rot="-5400000">
            <a:off x="3866050" y="1137850"/>
            <a:ext cx="934800" cy="4671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19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9"/>
          <p:cNvCxnSpPr>
            <a:stCxn id="195" idx="0"/>
            <a:endCxn id="192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9"/>
          <p:cNvCxnSpPr>
            <a:stCxn id="202" idx="2"/>
            <a:endCxn id="206" idx="1"/>
          </p:cNvCxnSpPr>
          <p:nvPr/>
        </p:nvCxnSpPr>
        <p:spPr>
          <a:xfrm flipH="1" rot="-5400000">
            <a:off x="3836650" y="2633650"/>
            <a:ext cx="1234500" cy="708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19"/>
          <p:cNvSpPr/>
          <p:nvPr/>
        </p:nvSpPr>
        <p:spPr>
          <a:xfrm>
            <a:off x="4807825" y="3266600"/>
            <a:ext cx="2231100" cy="67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Validar pagamentos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Emitir cobrança de multa se houver</a:t>
            </a:r>
            <a:endParaRPr sz="1000"/>
          </a:p>
        </p:txBody>
      </p:sp>
      <p:sp>
        <p:nvSpPr>
          <p:cNvPr id="202" name="Google Shape;202;p19"/>
          <p:cNvSpPr/>
          <p:nvPr/>
        </p:nvSpPr>
        <p:spPr>
          <a:xfrm>
            <a:off x="3564400" y="1838800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rematrícula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20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214" name="Google Shape;214;p20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215" name="Google Shape;215;p2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6" name="Google Shape;216;p20"/>
              <p:cNvCxnSpPr>
                <a:stCxn id="21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2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2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20" name="Google Shape;220;p20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Ex </a:t>
              </a: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1" name="Google Shape;221;p20"/>
          <p:cNvCxnSpPr>
            <a:stCxn id="222" idx="0"/>
            <a:endCxn id="212" idx="2"/>
          </p:cNvCxnSpPr>
          <p:nvPr/>
        </p:nvCxnSpPr>
        <p:spPr>
          <a:xfrm rot="-5400000">
            <a:off x="3866050" y="1137850"/>
            <a:ext cx="934800" cy="4671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20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20"/>
          <p:cNvCxnSpPr>
            <a:stCxn id="215" idx="0"/>
            <a:endCxn id="212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20"/>
          <p:cNvCxnSpPr>
            <a:stCxn id="222" idx="2"/>
            <a:endCxn id="226" idx="1"/>
          </p:cNvCxnSpPr>
          <p:nvPr/>
        </p:nvCxnSpPr>
        <p:spPr>
          <a:xfrm flipH="1" rot="-5400000">
            <a:off x="3836650" y="2633650"/>
            <a:ext cx="1234500" cy="708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20"/>
          <p:cNvSpPr/>
          <p:nvPr/>
        </p:nvSpPr>
        <p:spPr>
          <a:xfrm>
            <a:off x="4807825" y="3266600"/>
            <a:ext cx="2231100" cy="67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Validar dados cadastrais 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Reativar cadastro do aluno</a:t>
            </a:r>
            <a:endParaRPr sz="1000"/>
          </a:p>
        </p:txBody>
      </p:sp>
      <p:sp>
        <p:nvSpPr>
          <p:cNvPr id="222" name="Google Shape;222;p20"/>
          <p:cNvSpPr/>
          <p:nvPr/>
        </p:nvSpPr>
        <p:spPr>
          <a:xfrm>
            <a:off x="3564400" y="1838800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rematrícula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21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234" name="Google Shape;234;p21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235" name="Google Shape;235;p2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6" name="Google Shape;236;p21"/>
              <p:cNvCxnSpPr>
                <a:stCxn id="23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2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2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2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40" name="Google Shape;240;p21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Ex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1" name="Google Shape;241;p21"/>
          <p:cNvCxnSpPr>
            <a:stCxn id="242" idx="0"/>
            <a:endCxn id="232" idx="2"/>
          </p:cNvCxnSpPr>
          <p:nvPr/>
        </p:nvCxnSpPr>
        <p:spPr>
          <a:xfrm rot="-5400000">
            <a:off x="3866050" y="1137850"/>
            <a:ext cx="934800" cy="4671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21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1"/>
          <p:cNvCxnSpPr>
            <a:stCxn id="235" idx="0"/>
            <a:endCxn id="232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21"/>
          <p:cNvCxnSpPr>
            <a:stCxn id="242" idx="2"/>
            <a:endCxn id="246" idx="1"/>
          </p:cNvCxnSpPr>
          <p:nvPr/>
        </p:nvCxnSpPr>
        <p:spPr>
          <a:xfrm flipH="1" rot="-5400000">
            <a:off x="3836650" y="2633650"/>
            <a:ext cx="1234500" cy="708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21"/>
          <p:cNvSpPr/>
          <p:nvPr/>
        </p:nvSpPr>
        <p:spPr>
          <a:xfrm>
            <a:off x="4807825" y="3266600"/>
            <a:ext cx="2231100" cy="67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Efetua cobrança da mensalidade</a:t>
            </a:r>
            <a:endParaRPr sz="1000"/>
          </a:p>
        </p:txBody>
      </p:sp>
      <p:sp>
        <p:nvSpPr>
          <p:cNvPr id="242" name="Google Shape;242;p21"/>
          <p:cNvSpPr/>
          <p:nvPr/>
        </p:nvSpPr>
        <p:spPr>
          <a:xfrm>
            <a:off x="3564400" y="1838800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